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4A0D8E1-F1FB-424E-AEE8-C8B4D58BE1FC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B7FB-A43C-4A71-BEA2-7517C7560C12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AC74-0ED2-4F71-B216-366BF56384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B7FB-A43C-4A71-BEA2-7517C7560C12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AC74-0ED2-4F71-B216-366BF5638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B7FB-A43C-4A71-BEA2-7517C7560C12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AC74-0ED2-4F71-B216-366BF5638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B7FB-A43C-4A71-BEA2-7517C7560C12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AC74-0ED2-4F71-B216-366BF5638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B7FB-A43C-4A71-BEA2-7517C7560C12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AC74-0ED2-4F71-B216-366BF56384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B7FB-A43C-4A71-BEA2-7517C7560C12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AC74-0ED2-4F71-B216-366BF5638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B7FB-A43C-4A71-BEA2-7517C7560C12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AC74-0ED2-4F71-B216-366BF563845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B7FB-A43C-4A71-BEA2-7517C7560C12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AC74-0ED2-4F71-B216-366BF5638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B7FB-A43C-4A71-BEA2-7517C7560C12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AC74-0ED2-4F71-B216-366BF5638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B7FB-A43C-4A71-BEA2-7517C7560C12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AC74-0ED2-4F71-B216-366BF563845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B7FB-A43C-4A71-BEA2-7517C7560C12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AC74-0ED2-4F71-B216-366BF5638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255B7FB-A43C-4A71-BEA2-7517C7560C12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01BAC74-0ED2-4F71-B216-366BF56384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Улюблені пам'ятники Києва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err="1" smtClean="0"/>
              <a:t>Пілготував</a:t>
            </a:r>
            <a:r>
              <a:rPr lang="uk-UA" dirty="0" smtClean="0"/>
              <a:t> учень 9 – Г класу</a:t>
            </a:r>
          </a:p>
          <a:p>
            <a:r>
              <a:rPr lang="uk-UA" dirty="0" err="1" smtClean="0"/>
              <a:t>Хобта</a:t>
            </a:r>
            <a:r>
              <a:rPr lang="uk-UA" dirty="0" smtClean="0"/>
              <a:t> </a:t>
            </a:r>
            <a:r>
              <a:rPr lang="uk-UA" dirty="0" err="1" smtClean="0"/>
              <a:t>Вячеслав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180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88840"/>
            <a:ext cx="3810000" cy="28448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476672"/>
            <a:ext cx="7543800" cy="568863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/>
              <a:t>забудова</a:t>
            </a:r>
            <a:r>
              <a:rPr lang="ru-RU" dirty="0"/>
              <a:t> </a:t>
            </a:r>
            <a:r>
              <a:rPr lang="ru-RU" dirty="0" err="1"/>
              <a:t>вулиці</a:t>
            </a:r>
            <a:r>
              <a:rPr lang="ru-RU" dirty="0"/>
              <a:t> </a:t>
            </a:r>
            <a:r>
              <a:rPr lang="ru-RU" dirty="0" err="1" smtClean="0"/>
              <a:t>виконана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 90-х роках ХІХ — на початку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ХХ </a:t>
            </a:r>
            <a:r>
              <a:rPr lang="ru-RU" dirty="0" err="1"/>
              <a:t>століття</a:t>
            </a:r>
            <a:r>
              <a:rPr lang="ru-RU" dirty="0"/>
              <a:t>. </a:t>
            </a:r>
            <a:r>
              <a:rPr lang="ru-RU" dirty="0" err="1"/>
              <a:t>Нині</a:t>
            </a:r>
            <a:r>
              <a:rPr lang="ru-RU" dirty="0"/>
              <a:t>, </a:t>
            </a:r>
            <a:r>
              <a:rPr lang="ru-RU" dirty="0" err="1"/>
              <a:t>відтворений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 err="1"/>
              <a:t>стародавньому</a:t>
            </a:r>
            <a:r>
              <a:rPr lang="ru-RU" dirty="0"/>
              <a:t> </a:t>
            </a:r>
            <a:r>
              <a:rPr lang="ru-RU" dirty="0" err="1"/>
              <a:t>виді</a:t>
            </a:r>
            <a:r>
              <a:rPr lang="ru-RU" dirty="0"/>
              <a:t>, </a:t>
            </a:r>
            <a:r>
              <a:rPr lang="ru-RU" dirty="0" err="1"/>
              <a:t>узвіз</a:t>
            </a:r>
            <a:r>
              <a:rPr lang="ru-RU" dirty="0"/>
              <a:t> —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виставки</a:t>
            </a:r>
            <a:r>
              <a:rPr lang="ru-RU" dirty="0"/>
              <a:t>-продажу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живопису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виробів</a:t>
            </a:r>
            <a:r>
              <a:rPr lang="ru-RU" dirty="0"/>
              <a:t> </a:t>
            </a:r>
            <a:r>
              <a:rPr lang="ru-RU" dirty="0" err="1"/>
              <a:t>народної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творчості</a:t>
            </a:r>
            <a:r>
              <a:rPr lang="ru-RU" dirty="0" smtClean="0"/>
              <a:t> </a:t>
            </a:r>
            <a:r>
              <a:rPr lang="ru-RU" dirty="0"/>
              <a:t>просто неба. </a:t>
            </a:r>
            <a:r>
              <a:rPr lang="ru-RU" dirty="0" err="1" smtClean="0"/>
              <a:t>Андріївський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/>
              <a:t>узвіз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київським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Монмартром</a:t>
            </a:r>
            <a:r>
              <a:rPr lang="ru-RU" dirty="0"/>
              <a:t>. Тут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побачити</a:t>
            </a:r>
            <a:r>
              <a:rPr lang="ru-RU" dirty="0" smtClean="0"/>
              <a:t> </a:t>
            </a:r>
            <a:r>
              <a:rPr lang="ru-RU" dirty="0" err="1"/>
              <a:t>художників</a:t>
            </a:r>
            <a:r>
              <a:rPr lang="ru-RU" dirty="0"/>
              <a:t>, що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демонструють</a:t>
            </a:r>
            <a:r>
              <a:rPr lang="ru-RU" dirty="0" smtClean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зразки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прикладного </a:t>
            </a:r>
            <a:r>
              <a:rPr lang="ru-RU" dirty="0" err="1"/>
              <a:t>мистецтва</a:t>
            </a:r>
            <a:r>
              <a:rPr lang="ru-RU" dirty="0"/>
              <a:t> — </a:t>
            </a:r>
            <a:r>
              <a:rPr lang="ru-RU" dirty="0" err="1"/>
              <a:t>прикраси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Посуд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/>
              <a:t>скла</a:t>
            </a:r>
            <a:r>
              <a:rPr lang="ru-RU" dirty="0"/>
              <a:t> і </a:t>
            </a:r>
            <a:r>
              <a:rPr lang="ru-RU" dirty="0" err="1"/>
              <a:t>кераміки</a:t>
            </a:r>
            <a:r>
              <a:rPr lang="ru-RU" dirty="0"/>
              <a:t>, </a:t>
            </a:r>
            <a:r>
              <a:rPr lang="ru-RU" dirty="0" err="1"/>
              <a:t>кумедні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фігурки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smtClean="0"/>
              <a:t>дерева</a:t>
            </a:r>
            <a:r>
              <a:rPr lang="ru-RU" dirty="0"/>
              <a:t>, </a:t>
            </a:r>
            <a:r>
              <a:rPr lang="ru-RU" dirty="0" err="1"/>
              <a:t>іграшки</a:t>
            </a:r>
            <a:r>
              <a:rPr lang="ru-RU" dirty="0"/>
              <a:t>, </a:t>
            </a:r>
            <a:r>
              <a:rPr lang="ru-RU" dirty="0" err="1"/>
              <a:t>медалі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монети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/>
              <a:t>іншого</a:t>
            </a:r>
            <a:r>
              <a:rPr lang="ru-RU" dirty="0"/>
              <a:t>. Тут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виступають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співаки</a:t>
            </a:r>
            <a:r>
              <a:rPr lang="ru-RU" dirty="0" smtClean="0"/>
              <a:t> </a:t>
            </a:r>
            <a:r>
              <a:rPr lang="ru-RU" dirty="0"/>
              <a:t>й </a:t>
            </a:r>
            <a:r>
              <a:rPr lang="ru-RU" dirty="0" err="1"/>
              <a:t>артисти</a:t>
            </a:r>
            <a:r>
              <a:rPr lang="ru-RU" dirty="0"/>
              <a:t>. На </a:t>
            </a:r>
            <a:r>
              <a:rPr lang="ru-RU" dirty="0" err="1"/>
              <a:t>Андріївському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узвозі</a:t>
            </a:r>
            <a:r>
              <a:rPr lang="ru-RU" dirty="0" smtClean="0"/>
              <a:t> </a:t>
            </a:r>
            <a:r>
              <a:rPr lang="ru-RU" dirty="0" err="1"/>
              <a:t>багато</a:t>
            </a:r>
            <a:r>
              <a:rPr lang="ru-RU" dirty="0"/>
              <a:t> невеликих </a:t>
            </a:r>
            <a:r>
              <a:rPr lang="ru-RU" dirty="0" err="1"/>
              <a:t>барів</a:t>
            </a:r>
            <a:r>
              <a:rPr lang="ru-RU" dirty="0"/>
              <a:t> і кафе, де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відпочити</a:t>
            </a:r>
            <a:r>
              <a:rPr lang="ru-RU" dirty="0"/>
              <a:t>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973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543800" cy="3463280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Існує</a:t>
            </a:r>
            <a:r>
              <a:rPr lang="ru-RU" dirty="0"/>
              <a:t> легенда,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котрої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, де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тече</a:t>
            </a:r>
            <a:r>
              <a:rPr lang="ru-RU" dirty="0"/>
              <a:t> </a:t>
            </a:r>
            <a:r>
              <a:rPr lang="ru-RU" dirty="0" err="1"/>
              <a:t>Дніпро</a:t>
            </a:r>
            <a:r>
              <a:rPr lang="ru-RU" dirty="0"/>
              <a:t>, </a:t>
            </a:r>
            <a:r>
              <a:rPr lang="ru-RU" dirty="0" err="1"/>
              <a:t>було</a:t>
            </a:r>
            <a:r>
              <a:rPr lang="ru-RU" dirty="0"/>
              <a:t> морем. Коли св. </a:t>
            </a:r>
            <a:r>
              <a:rPr lang="ru-RU" dirty="0" err="1"/>
              <a:t>Андрій</a:t>
            </a:r>
            <a:r>
              <a:rPr lang="ru-RU" dirty="0"/>
              <a:t> </a:t>
            </a:r>
            <a:r>
              <a:rPr lang="ru-RU" dirty="0" err="1"/>
              <a:t>прийшов</a:t>
            </a:r>
            <a:r>
              <a:rPr lang="ru-RU" dirty="0"/>
              <a:t> у </a:t>
            </a:r>
            <a:r>
              <a:rPr lang="ru-RU" dirty="0" err="1"/>
              <a:t>Київ</a:t>
            </a:r>
            <a:r>
              <a:rPr lang="ru-RU" dirty="0"/>
              <a:t> і </a:t>
            </a:r>
            <a:r>
              <a:rPr lang="ru-RU" dirty="0" err="1"/>
              <a:t>побудував</a:t>
            </a:r>
            <a:r>
              <a:rPr lang="ru-RU" dirty="0"/>
              <a:t> на </a:t>
            </a:r>
            <a:r>
              <a:rPr lang="ru-RU" dirty="0" err="1"/>
              <a:t>горі</a:t>
            </a:r>
            <a:r>
              <a:rPr lang="ru-RU" dirty="0"/>
              <a:t>, де зараз </a:t>
            </a:r>
            <a:r>
              <a:rPr lang="ru-RU" dirty="0" err="1"/>
              <a:t>стоїть</a:t>
            </a:r>
            <a:r>
              <a:rPr lang="ru-RU" dirty="0"/>
              <a:t> </a:t>
            </a:r>
            <a:r>
              <a:rPr lang="ru-RU" dirty="0" err="1"/>
              <a:t>Андріївська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, </a:t>
            </a:r>
            <a:r>
              <a:rPr lang="ru-RU" dirty="0" err="1"/>
              <a:t>хрест</a:t>
            </a:r>
            <a:r>
              <a:rPr lang="ru-RU" dirty="0"/>
              <a:t>, то все море </a:t>
            </a:r>
            <a:r>
              <a:rPr lang="ru-RU" dirty="0" err="1"/>
              <a:t>спливло</a:t>
            </a:r>
            <a:r>
              <a:rPr lang="ru-RU" dirty="0"/>
              <a:t> </a:t>
            </a:r>
            <a:r>
              <a:rPr lang="ru-RU" dirty="0" err="1"/>
              <a:t>униз</a:t>
            </a:r>
            <a:r>
              <a:rPr lang="ru-RU" dirty="0"/>
              <a:t>. Але </a:t>
            </a:r>
            <a:r>
              <a:rPr lang="ru-RU" dirty="0" err="1"/>
              <a:t>деяка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залишилася</a:t>
            </a:r>
            <a:r>
              <a:rPr lang="ru-RU" dirty="0"/>
              <a:t> і </a:t>
            </a:r>
            <a:r>
              <a:rPr lang="ru-RU" dirty="0" err="1"/>
              <a:t>сховалася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Андріївською</a:t>
            </a:r>
            <a:r>
              <a:rPr lang="ru-RU" dirty="0"/>
              <a:t> горою. Коли </a:t>
            </a:r>
            <a:r>
              <a:rPr lang="ru-RU" dirty="0" err="1"/>
              <a:t>пізніше</a:t>
            </a:r>
            <a:r>
              <a:rPr lang="ru-RU" dirty="0"/>
              <a:t> тут </a:t>
            </a:r>
            <a:r>
              <a:rPr lang="ru-RU" dirty="0" err="1"/>
              <a:t>побудували</a:t>
            </a:r>
            <a:r>
              <a:rPr lang="ru-RU" dirty="0"/>
              <a:t> </a:t>
            </a:r>
            <a:r>
              <a:rPr lang="ru-RU" dirty="0" err="1"/>
              <a:t>церкву</a:t>
            </a:r>
            <a:r>
              <a:rPr lang="ru-RU" dirty="0"/>
              <a:t>, то </a:t>
            </a:r>
            <a:r>
              <a:rPr lang="ru-RU" dirty="0" err="1"/>
              <a:t>під</a:t>
            </a:r>
            <a:r>
              <a:rPr lang="ru-RU" dirty="0"/>
              <a:t> престолом </a:t>
            </a:r>
            <a:r>
              <a:rPr lang="ru-RU" dirty="0" err="1"/>
              <a:t>відкрилася</a:t>
            </a:r>
            <a:r>
              <a:rPr lang="ru-RU" dirty="0"/>
              <a:t> </a:t>
            </a:r>
            <a:r>
              <a:rPr lang="ru-RU" dirty="0" err="1"/>
              <a:t>криниця</a:t>
            </a:r>
            <a:r>
              <a:rPr lang="ru-RU" dirty="0"/>
              <a:t>. В </a:t>
            </a:r>
            <a:r>
              <a:rPr lang="ru-RU" dirty="0" err="1"/>
              <a:t>Андріївскій</a:t>
            </a:r>
            <a:r>
              <a:rPr lang="ru-RU" dirty="0"/>
              <a:t> </a:t>
            </a:r>
            <a:r>
              <a:rPr lang="ru-RU" dirty="0" err="1"/>
              <a:t>церкві</a:t>
            </a:r>
            <a:r>
              <a:rPr lang="ru-RU" dirty="0"/>
              <a:t> нема </a:t>
            </a:r>
            <a:r>
              <a:rPr lang="ru-RU" dirty="0" err="1"/>
              <a:t>дзвонів</a:t>
            </a:r>
            <a:r>
              <a:rPr lang="ru-RU" dirty="0"/>
              <a:t>, тому що, за легендою, при </a:t>
            </a:r>
            <a:r>
              <a:rPr lang="ru-RU" dirty="0" err="1"/>
              <a:t>першому</a:t>
            </a:r>
            <a:r>
              <a:rPr lang="ru-RU" dirty="0"/>
              <a:t> ж </a:t>
            </a:r>
            <a:r>
              <a:rPr lang="ru-RU" dirty="0" err="1"/>
              <a:t>ударі</a:t>
            </a:r>
            <a:r>
              <a:rPr lang="ru-RU" dirty="0"/>
              <a:t> вода </a:t>
            </a:r>
            <a:r>
              <a:rPr lang="ru-RU" dirty="0" err="1"/>
              <a:t>прокинулася</a:t>
            </a:r>
            <a:r>
              <a:rPr lang="ru-RU" dirty="0"/>
              <a:t> б і залила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Київ</a:t>
            </a:r>
            <a:r>
              <a:rPr lang="ru-RU" dirty="0"/>
              <a:t>, але і все </a:t>
            </a:r>
            <a:r>
              <a:rPr lang="ru-RU" dirty="0" err="1"/>
              <a:t>Лівобережжя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33056"/>
            <a:ext cx="7632848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8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Отже, Київ – багате на грандіозні споруди місто. Саме тут знаходяться перлини Європи, які чарують нас своєю довершеністю.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288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25144"/>
            <a:ext cx="6781800" cy="1600200"/>
          </a:xfrm>
        </p:spPr>
        <p:txBody>
          <a:bodyPr/>
          <a:lstStyle/>
          <a:p>
            <a:r>
              <a:rPr lang="uk-UA" dirty="0" smtClean="0"/>
              <a:t>Вступ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99"/>
            <a:ext cx="8229600" cy="3284585"/>
          </a:xfrm>
        </p:spPr>
        <p:txBody>
          <a:bodyPr/>
          <a:lstStyle/>
          <a:p>
            <a:r>
              <a:rPr lang="uk-UA" dirty="0" smtClean="0"/>
              <a:t>Київ – столиця України. Стародавнє місто засноване ще в 5 столітті </a:t>
            </a:r>
            <a:r>
              <a:rPr lang="uk-UA" dirty="0" err="1" smtClean="0"/>
              <a:t>Києм</a:t>
            </a:r>
            <a:r>
              <a:rPr lang="uk-UA" dirty="0" smtClean="0"/>
              <a:t>.  Київ дуже багатий на старовинні спороди, які належать до </a:t>
            </a:r>
            <a:r>
              <a:rPr lang="en-US" dirty="0" smtClean="0"/>
              <a:t>XI–XII </a:t>
            </a:r>
            <a:r>
              <a:rPr lang="uk-UA" dirty="0" smtClean="0"/>
              <a:t>сторіч. </a:t>
            </a:r>
            <a:r>
              <a:rPr lang="ru-RU" dirty="0" err="1" smtClean="0"/>
              <a:t>Збереглися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будинки</a:t>
            </a:r>
            <a:r>
              <a:rPr lang="ru-RU" dirty="0" smtClean="0"/>
              <a:t> XVII–XVIII </a:t>
            </a:r>
            <a:r>
              <a:rPr lang="ru-RU" dirty="0" err="1" smtClean="0"/>
              <a:t>століть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переважають</a:t>
            </a:r>
            <a:r>
              <a:rPr lang="ru-RU" dirty="0" smtClean="0"/>
              <a:t> в </a:t>
            </a:r>
            <a:r>
              <a:rPr lang="ru-RU" dirty="0" err="1" smtClean="0"/>
              <a:t>архітектурному</a:t>
            </a:r>
            <a:r>
              <a:rPr lang="ru-RU" dirty="0" smtClean="0"/>
              <a:t> </a:t>
            </a:r>
            <a:r>
              <a:rPr lang="ru-RU" dirty="0" err="1" smtClean="0"/>
              <a:t>обличчі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будови</a:t>
            </a:r>
            <a:r>
              <a:rPr lang="ru-RU" dirty="0" smtClean="0"/>
              <a:t>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половини</a:t>
            </a:r>
            <a:r>
              <a:rPr lang="ru-RU" dirty="0" smtClean="0"/>
              <a:t> XIX </a:t>
            </a:r>
            <a:r>
              <a:rPr lang="ru-RU" dirty="0" err="1" smtClean="0"/>
              <a:t>століття</a:t>
            </a:r>
            <a:r>
              <a:rPr lang="ru-RU" dirty="0" smtClean="0"/>
              <a:t>, та початку ХХ </a:t>
            </a:r>
            <a:r>
              <a:rPr lang="ru-RU" dirty="0" err="1" smtClean="0"/>
              <a:t>століття</a:t>
            </a:r>
            <a:r>
              <a:rPr lang="ru-RU" dirty="0" smtClean="0"/>
              <a:t>, </a:t>
            </a:r>
            <a:r>
              <a:rPr lang="ru-RU" dirty="0" err="1" smtClean="0"/>
              <a:t>виконані</a:t>
            </a:r>
            <a:r>
              <a:rPr lang="ru-RU" dirty="0" smtClean="0"/>
              <a:t> у </a:t>
            </a:r>
            <a:r>
              <a:rPr lang="ru-RU" dirty="0" err="1" smtClean="0"/>
              <a:t>стилі</a:t>
            </a:r>
            <a:r>
              <a:rPr lang="ru-RU" dirty="0" smtClean="0"/>
              <a:t> модерн та </a:t>
            </a:r>
            <a:r>
              <a:rPr lang="ru-RU" dirty="0" err="1" smtClean="0"/>
              <a:t>конструктивізму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41" y="2708920"/>
            <a:ext cx="5115275" cy="340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91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/>
              <a:t>Мої улюблені пам'ятники Києва:</a:t>
            </a:r>
          </a:p>
          <a:p>
            <a:r>
              <a:rPr lang="uk-UA" sz="3200" dirty="0" smtClean="0"/>
              <a:t>Покровський монастир;</a:t>
            </a:r>
          </a:p>
          <a:p>
            <a:r>
              <a:rPr lang="uk-UA" sz="3200" dirty="0" smtClean="0"/>
              <a:t>Києво-Печерська лавра;</a:t>
            </a:r>
          </a:p>
          <a:p>
            <a:r>
              <a:rPr lang="uk-UA" sz="3200" dirty="0" smtClean="0"/>
              <a:t>Андріївський узвіз.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48095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/>
          </a:bodyPr>
          <a:lstStyle/>
          <a:p>
            <a:r>
              <a:rPr lang="uk-UA" dirty="0" smtClean="0"/>
              <a:t>Покровський монастир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4664"/>
            <a:ext cx="6696744" cy="5022558"/>
          </a:xfrm>
        </p:spPr>
      </p:pic>
    </p:spTree>
    <p:extLst>
      <p:ext uri="{BB962C8B-B14F-4D97-AF65-F5344CB8AC3E}">
        <p14:creationId xmlns:p14="http://schemas.microsoft.com/office/powerpoint/2010/main" val="254074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352928" cy="410445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 1889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паралізована</a:t>
            </a:r>
            <a:r>
              <a:rPr lang="ru-RU" dirty="0"/>
              <a:t> та </a:t>
            </a:r>
            <a:r>
              <a:rPr lang="ru-RU" dirty="0" err="1"/>
              <a:t>прикута</a:t>
            </a:r>
            <a:r>
              <a:rPr lang="ru-RU" dirty="0"/>
              <a:t> до </a:t>
            </a:r>
            <a:r>
              <a:rPr lang="ru-RU" dirty="0" err="1"/>
              <a:t>інвалідної</a:t>
            </a:r>
            <a:r>
              <a:rPr lang="ru-RU" dirty="0"/>
              <a:t> коляски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нещасного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велика княгиня </a:t>
            </a:r>
            <a:r>
              <a:rPr lang="ru-RU" dirty="0" err="1"/>
              <a:t>Олександра</a:t>
            </a:r>
            <a:r>
              <a:rPr lang="ru-RU" dirty="0"/>
              <a:t> </a:t>
            </a:r>
            <a:r>
              <a:rPr lang="ru-RU" dirty="0" err="1"/>
              <a:t>Петрівна</a:t>
            </a:r>
            <a:r>
              <a:rPr lang="ru-RU" dirty="0"/>
              <a:t> (яка з 1881 року мешкала у </a:t>
            </a:r>
            <a:r>
              <a:rPr lang="ru-RU" dirty="0" err="1"/>
              <a:t>Києві</a:t>
            </a:r>
            <a:r>
              <a:rPr lang="ru-RU" dirty="0"/>
              <a:t>) </a:t>
            </a:r>
            <a:r>
              <a:rPr lang="ru-RU" dirty="0" err="1"/>
              <a:t>вирішила</a:t>
            </a:r>
            <a:r>
              <a:rPr lang="ru-RU" dirty="0"/>
              <a:t> </a:t>
            </a:r>
            <a:r>
              <a:rPr lang="ru-RU" dirty="0" err="1"/>
              <a:t>заснувати</a:t>
            </a:r>
            <a:r>
              <a:rPr lang="ru-RU" dirty="0"/>
              <a:t> на </a:t>
            </a:r>
            <a:r>
              <a:rPr lang="ru-RU" dirty="0" err="1"/>
              <a:t>Лук'янівці</a:t>
            </a:r>
            <a:r>
              <a:rPr lang="ru-RU" dirty="0"/>
              <a:t> </a:t>
            </a:r>
            <a:r>
              <a:rPr lang="ru-RU" dirty="0" err="1"/>
              <a:t>жіночий</a:t>
            </a:r>
            <a:r>
              <a:rPr lang="ru-RU" dirty="0"/>
              <a:t> </a:t>
            </a:r>
            <a:r>
              <a:rPr lang="ru-RU" dirty="0" err="1"/>
              <a:t>монастир</a:t>
            </a:r>
            <a:r>
              <a:rPr lang="ru-RU" dirty="0"/>
              <a:t> і ряд </a:t>
            </a:r>
            <a:r>
              <a:rPr lang="ru-RU" dirty="0" err="1"/>
              <a:t>благодійних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при </a:t>
            </a:r>
            <a:r>
              <a:rPr lang="ru-RU" dirty="0" err="1"/>
              <a:t>ньому</a:t>
            </a:r>
            <a:r>
              <a:rPr lang="ru-RU" dirty="0"/>
              <a:t>. За 50000 </a:t>
            </a:r>
            <a:r>
              <a:rPr lang="ru-RU" dirty="0" err="1"/>
              <a:t>рублів</a:t>
            </a:r>
            <a:r>
              <a:rPr lang="ru-RU" dirty="0"/>
              <a:t> у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викуплено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суміжні</a:t>
            </a:r>
            <a:r>
              <a:rPr lang="ru-RU" dirty="0"/>
              <a:t> </a:t>
            </a:r>
            <a:r>
              <a:rPr lang="ru-RU" dirty="0" err="1"/>
              <a:t>земельні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. </a:t>
            </a:r>
            <a:r>
              <a:rPr lang="ru-RU" dirty="0" err="1"/>
              <a:t>Проекти</a:t>
            </a:r>
            <a:r>
              <a:rPr lang="ru-RU" dirty="0"/>
              <a:t> </a:t>
            </a:r>
            <a:r>
              <a:rPr lang="ru-RU" dirty="0" err="1"/>
              <a:t>церковних</a:t>
            </a:r>
            <a:r>
              <a:rPr lang="ru-RU" dirty="0"/>
              <a:t>, </a:t>
            </a:r>
            <a:r>
              <a:rPr lang="ru-RU" dirty="0" err="1"/>
              <a:t>житлових</a:t>
            </a:r>
            <a:r>
              <a:rPr lang="ru-RU" dirty="0"/>
              <a:t>, </a:t>
            </a:r>
            <a:r>
              <a:rPr lang="ru-RU" dirty="0" err="1"/>
              <a:t>лікарняних</a:t>
            </a:r>
            <a:r>
              <a:rPr lang="ru-RU" dirty="0"/>
              <a:t> та </a:t>
            </a:r>
            <a:r>
              <a:rPr lang="ru-RU" dirty="0" err="1"/>
              <a:t>господарчих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 </a:t>
            </a:r>
            <a:r>
              <a:rPr lang="ru-RU" dirty="0" err="1"/>
              <a:t>монастирського</a:t>
            </a:r>
            <a:r>
              <a:rPr lang="ru-RU" dirty="0"/>
              <a:t> комплексу </a:t>
            </a:r>
            <a:r>
              <a:rPr lang="ru-RU" dirty="0" err="1"/>
              <a:t>виконав</a:t>
            </a:r>
            <a:r>
              <a:rPr lang="ru-RU" dirty="0"/>
              <a:t> </a:t>
            </a:r>
            <a:r>
              <a:rPr lang="ru-RU" dirty="0" err="1"/>
              <a:t>архітектор</a:t>
            </a:r>
            <a:r>
              <a:rPr lang="ru-RU" dirty="0"/>
              <a:t> </a:t>
            </a:r>
            <a:r>
              <a:rPr lang="ru-RU" dirty="0" err="1"/>
              <a:t>Володимир</a:t>
            </a:r>
            <a:r>
              <a:rPr lang="ru-RU" dirty="0"/>
              <a:t> </a:t>
            </a:r>
            <a:r>
              <a:rPr lang="ru-RU" dirty="0" err="1"/>
              <a:t>Ніколаєв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err="1"/>
              <a:t>Покровська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 та </a:t>
            </a:r>
            <a:r>
              <a:rPr lang="ru-RU" dirty="0" err="1"/>
              <a:t>величний</a:t>
            </a:r>
            <a:r>
              <a:rPr lang="ru-RU" dirty="0"/>
              <a:t> </a:t>
            </a:r>
            <a:r>
              <a:rPr lang="ru-RU" dirty="0" err="1"/>
              <a:t>Нікольський</a:t>
            </a:r>
            <a:r>
              <a:rPr lang="ru-RU" dirty="0"/>
              <a:t> собор, </a:t>
            </a:r>
            <a:r>
              <a:rPr lang="ru-RU" dirty="0" err="1"/>
              <a:t>ескізний</a:t>
            </a:r>
            <a:r>
              <a:rPr lang="ru-RU" dirty="0"/>
              <a:t> проект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розроблений</a:t>
            </a:r>
            <a:r>
              <a:rPr lang="ru-RU" dirty="0"/>
              <a:t> </a:t>
            </a:r>
            <a:r>
              <a:rPr lang="ru-RU" dirty="0" err="1"/>
              <a:t>сином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княгині</a:t>
            </a:r>
            <a:r>
              <a:rPr lang="ru-RU" dirty="0"/>
              <a:t> Петром </a:t>
            </a:r>
            <a:r>
              <a:rPr lang="ru-RU" dirty="0" err="1"/>
              <a:t>Миколайовичем</a:t>
            </a:r>
            <a:r>
              <a:rPr lang="ru-RU" dirty="0"/>
              <a:t>,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побудовані</a:t>
            </a:r>
            <a:r>
              <a:rPr lang="ru-RU" dirty="0"/>
              <a:t> </a:t>
            </a:r>
            <a:r>
              <a:rPr lang="ru-RU" dirty="0" err="1"/>
              <a:t>Ніколаєвим</a:t>
            </a:r>
            <a:r>
              <a:rPr lang="ru-RU" dirty="0"/>
              <a:t> в псевдо-</a:t>
            </a:r>
            <a:r>
              <a:rPr lang="ru-RU" dirty="0" err="1"/>
              <a:t>руському</a:t>
            </a:r>
            <a:r>
              <a:rPr lang="ru-RU" dirty="0"/>
              <a:t> </a:t>
            </a:r>
            <a:r>
              <a:rPr lang="ru-RU" dirty="0" err="1"/>
              <a:t>стилі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995996"/>
            <a:ext cx="3672408" cy="27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476672"/>
            <a:ext cx="6408712" cy="619268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 1981 </a:t>
            </a:r>
            <a:r>
              <a:rPr lang="ru-RU" dirty="0" err="1"/>
              <a:t>році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монастиря</a:t>
            </a:r>
            <a:r>
              <a:rPr lang="ru-RU" dirty="0"/>
              <a:t> </a:t>
            </a:r>
            <a:r>
              <a:rPr lang="ru-RU" dirty="0" err="1"/>
              <a:t>сталася</a:t>
            </a:r>
            <a:r>
              <a:rPr lang="ru-RU" dirty="0"/>
              <a:t> </a:t>
            </a:r>
            <a:r>
              <a:rPr lang="ru-RU" dirty="0" err="1"/>
              <a:t>грандіоза</a:t>
            </a:r>
            <a:r>
              <a:rPr lang="ru-RU" dirty="0"/>
              <a:t> </a:t>
            </a:r>
            <a:r>
              <a:rPr lang="ru-RU" dirty="0" err="1"/>
              <a:t>пожежа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потай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богоборчої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заново </a:t>
            </a:r>
            <a:r>
              <a:rPr lang="ru-RU" dirty="0" err="1"/>
              <a:t>розписали</a:t>
            </a:r>
            <a:r>
              <a:rPr lang="ru-RU" dirty="0"/>
              <a:t> </a:t>
            </a:r>
            <a:r>
              <a:rPr lang="ru-RU" dirty="0" err="1"/>
              <a:t>Миколаївський</a:t>
            </a:r>
            <a:r>
              <a:rPr lang="ru-RU" dirty="0"/>
              <a:t> собор.</a:t>
            </a:r>
          </a:p>
          <a:p>
            <a:r>
              <a:rPr lang="ru-RU" dirty="0"/>
              <a:t>За час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радянської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чернеча</a:t>
            </a:r>
            <a:r>
              <a:rPr lang="ru-RU" dirty="0"/>
              <a:t> </a:t>
            </a:r>
            <a:r>
              <a:rPr lang="ru-RU" dirty="0" err="1"/>
              <a:t>садиба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зменшилася</a:t>
            </a:r>
            <a:r>
              <a:rPr lang="ru-RU" dirty="0"/>
              <a:t>: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потіснили</a:t>
            </a:r>
            <a:r>
              <a:rPr lang="ru-RU" dirty="0"/>
              <a:t> </a:t>
            </a:r>
            <a:r>
              <a:rPr lang="ru-RU" dirty="0" err="1"/>
              <a:t>багатоповерхові</a:t>
            </a:r>
            <a:r>
              <a:rPr lang="ru-RU" dirty="0"/>
              <a:t> </a:t>
            </a:r>
            <a:r>
              <a:rPr lang="ru-RU" dirty="0" err="1"/>
              <a:t>будинки</a:t>
            </a:r>
            <a:r>
              <a:rPr lang="ru-RU" dirty="0"/>
              <a:t>, </a:t>
            </a:r>
            <a:r>
              <a:rPr lang="ru-RU" dirty="0" err="1"/>
              <a:t>побудовані</a:t>
            </a:r>
            <a:r>
              <a:rPr lang="ru-RU" dirty="0"/>
              <a:t> на колись </a:t>
            </a:r>
            <a:r>
              <a:rPr lang="ru-RU" dirty="0" err="1"/>
              <a:t>великій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монастиря</a:t>
            </a:r>
            <a:r>
              <a:rPr lang="ru-RU" dirty="0"/>
              <a:t>. За </a:t>
            </a:r>
            <a:r>
              <a:rPr lang="ru-RU" dirty="0" err="1"/>
              <a:t>радянських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 у </a:t>
            </a:r>
            <a:r>
              <a:rPr lang="ru-RU" dirty="0" err="1"/>
              <a:t>монастирських</a:t>
            </a:r>
            <a:r>
              <a:rPr lang="ru-RU" dirty="0"/>
              <a:t> корпусах </a:t>
            </a:r>
            <a:r>
              <a:rPr lang="ru-RU" dirty="0" err="1"/>
              <a:t>розміщалися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установи,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найменшого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 до </a:t>
            </a:r>
            <a:r>
              <a:rPr lang="ru-RU" dirty="0" err="1"/>
              <a:t>обителі</a:t>
            </a:r>
            <a:r>
              <a:rPr lang="ru-RU" dirty="0"/>
              <a:t>: </a:t>
            </a:r>
            <a:r>
              <a:rPr lang="ru-RU" dirty="0" err="1"/>
              <a:t>районні</a:t>
            </a:r>
            <a:r>
              <a:rPr lang="ru-RU" dirty="0"/>
              <a:t> та </a:t>
            </a:r>
            <a:r>
              <a:rPr lang="ru-RU" dirty="0" err="1"/>
              <a:t>правоохоронні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, </a:t>
            </a:r>
            <a:r>
              <a:rPr lang="ru-RU" dirty="0" err="1"/>
              <a:t>стоматологічна</a:t>
            </a:r>
            <a:r>
              <a:rPr lang="ru-RU" dirty="0"/>
              <a:t> </a:t>
            </a:r>
            <a:r>
              <a:rPr lang="ru-RU" dirty="0" err="1"/>
              <a:t>поліклініка</a:t>
            </a:r>
            <a:r>
              <a:rPr lang="ru-RU" dirty="0"/>
              <a:t>, бюро з ремонту </a:t>
            </a:r>
            <a:r>
              <a:rPr lang="ru-RU" dirty="0" err="1"/>
              <a:t>радіотехніки</a:t>
            </a:r>
            <a:r>
              <a:rPr lang="ru-RU" dirty="0"/>
              <a:t>, </a:t>
            </a:r>
            <a:r>
              <a:rPr lang="ru-RU" dirty="0" err="1"/>
              <a:t>галузева</a:t>
            </a:r>
            <a:r>
              <a:rPr lang="ru-RU" dirty="0"/>
              <a:t> </a:t>
            </a:r>
            <a:r>
              <a:rPr lang="ru-RU" dirty="0" err="1"/>
              <a:t>лікарня</a:t>
            </a:r>
            <a:r>
              <a:rPr lang="ru-RU" dirty="0"/>
              <a:t>, і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абортарій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десятків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,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володів</a:t>
            </a:r>
            <a:r>
              <a:rPr lang="ru-RU" dirty="0"/>
              <a:t> </a:t>
            </a:r>
            <a:r>
              <a:rPr lang="ru-RU" dirty="0" err="1"/>
              <a:t>монастир</a:t>
            </a:r>
            <a:r>
              <a:rPr lang="ru-RU" dirty="0"/>
              <a:t>,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веденні</a:t>
            </a:r>
            <a:r>
              <a:rPr lang="ru-RU" dirty="0"/>
              <a:t> </a:t>
            </a:r>
            <a:r>
              <a:rPr lang="ru-RU" dirty="0" err="1"/>
              <a:t>залишили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сім</a:t>
            </a:r>
            <a:r>
              <a:rPr lang="ru-RU" dirty="0"/>
              <a:t>, </a:t>
            </a:r>
            <a:r>
              <a:rPr lang="ru-RU" dirty="0" err="1"/>
              <a:t>решта</a:t>
            </a:r>
            <a:r>
              <a:rPr lang="ru-RU" dirty="0"/>
              <a:t> —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зруйнували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передали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організаціям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280831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29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404664"/>
            <a:ext cx="4680520" cy="5832648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Монастир</a:t>
            </a:r>
            <a:r>
              <a:rPr lang="ru-RU" dirty="0"/>
              <a:t> </a:t>
            </a:r>
            <a:r>
              <a:rPr lang="ru-RU" dirty="0" err="1"/>
              <a:t>заснований</a:t>
            </a:r>
            <a:r>
              <a:rPr lang="ru-RU" dirty="0"/>
              <a:t> у 1051 </a:t>
            </a:r>
            <a:r>
              <a:rPr lang="ru-RU" dirty="0" err="1"/>
              <a:t>році</a:t>
            </a:r>
            <a:r>
              <a:rPr lang="ru-RU" dirty="0"/>
              <a:t> за князя Ярослава </a:t>
            </a:r>
            <a:r>
              <a:rPr lang="ru-RU" dirty="0" err="1"/>
              <a:t>Володимировича</a:t>
            </a:r>
            <a:r>
              <a:rPr lang="ru-RU" dirty="0"/>
              <a:t> монахом </a:t>
            </a:r>
            <a:r>
              <a:rPr lang="ru-RU" dirty="0" err="1"/>
              <a:t>Антонієм</a:t>
            </a:r>
            <a:r>
              <a:rPr lang="ru-RU" dirty="0"/>
              <a:t> ,як </a:t>
            </a:r>
            <a:r>
              <a:rPr lang="ru-RU" dirty="0" err="1"/>
              <a:t>печерний</a:t>
            </a:r>
            <a:r>
              <a:rPr lang="ru-RU" dirty="0"/>
              <a:t> </a:t>
            </a:r>
            <a:r>
              <a:rPr lang="ru-RU" dirty="0" err="1"/>
              <a:t>монастир</a:t>
            </a:r>
            <a:r>
              <a:rPr lang="ru-RU" dirty="0"/>
              <a:t>. </a:t>
            </a:r>
            <a:r>
              <a:rPr lang="ru-RU" dirty="0" err="1"/>
              <a:t>Вважається</a:t>
            </a:r>
            <a:r>
              <a:rPr lang="ru-RU" dirty="0"/>
              <a:t> одним з перших </a:t>
            </a:r>
            <a:r>
              <a:rPr lang="ru-RU" dirty="0" err="1"/>
              <a:t>монастирів</a:t>
            </a:r>
            <a:r>
              <a:rPr lang="ru-RU" dirty="0"/>
              <a:t> на </a:t>
            </a:r>
            <a:r>
              <a:rPr lang="ru-RU" dirty="0" err="1"/>
              <a:t>Русі</a:t>
            </a:r>
            <a:r>
              <a:rPr lang="ru-RU" dirty="0"/>
              <a:t>, що </a:t>
            </a:r>
            <a:r>
              <a:rPr lang="ru-RU" dirty="0" err="1"/>
              <a:t>поклав</a:t>
            </a:r>
            <a:r>
              <a:rPr lang="ru-RU" dirty="0"/>
              <a:t> початок </a:t>
            </a:r>
            <a:r>
              <a:rPr lang="ru-RU" dirty="0" err="1"/>
              <a:t>руському</a:t>
            </a:r>
            <a:r>
              <a:rPr lang="ru-RU" dirty="0"/>
              <a:t> </a:t>
            </a:r>
            <a:r>
              <a:rPr lang="ru-RU" dirty="0" err="1"/>
              <a:t>чернецтву</a:t>
            </a:r>
            <a:r>
              <a:rPr lang="ru-RU" dirty="0"/>
              <a:t>. </a:t>
            </a:r>
            <a:r>
              <a:rPr lang="ru-RU" dirty="0" err="1"/>
              <a:t>Співзасновником</a:t>
            </a:r>
            <a:r>
              <a:rPr lang="ru-RU" dirty="0"/>
              <a:t> </a:t>
            </a:r>
            <a:r>
              <a:rPr lang="ru-RU" dirty="0" err="1"/>
              <a:t>монастиря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один з перших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Антонія</a:t>
            </a:r>
            <a:r>
              <a:rPr lang="ru-RU" dirty="0"/>
              <a:t> — </a:t>
            </a:r>
            <a:r>
              <a:rPr lang="ru-RU" dirty="0" err="1"/>
              <a:t>Феодосій</a:t>
            </a:r>
            <a:r>
              <a:rPr lang="ru-RU" dirty="0"/>
              <a:t>. В 1058 </a:t>
            </a:r>
            <a:r>
              <a:rPr lang="ru-RU" dirty="0" err="1"/>
              <a:t>році</a:t>
            </a:r>
            <a:r>
              <a:rPr lang="ru-RU" dirty="0"/>
              <a:t>, попросивши </a:t>
            </a:r>
            <a:r>
              <a:rPr lang="ru-RU" dirty="0" err="1"/>
              <a:t>благословіння</a:t>
            </a:r>
            <a:r>
              <a:rPr lang="ru-RU" dirty="0"/>
              <a:t> преподоб­ного </a:t>
            </a:r>
            <a:r>
              <a:rPr lang="ru-RU" dirty="0" err="1"/>
              <a:t>Антонія</a:t>
            </a:r>
            <a:r>
              <a:rPr lang="ru-RU" dirty="0"/>
              <a:t>, </a:t>
            </a:r>
            <a:r>
              <a:rPr lang="ru-RU" dirty="0" err="1"/>
              <a:t>преподобний</a:t>
            </a:r>
            <a:r>
              <a:rPr lang="ru-RU" dirty="0"/>
              <a:t> </a:t>
            </a:r>
            <a:r>
              <a:rPr lang="ru-RU" dirty="0" err="1"/>
              <a:t>Варлаам</a:t>
            </a:r>
            <a:r>
              <a:rPr lang="ru-RU" dirty="0"/>
              <a:t> </a:t>
            </a:r>
            <a:r>
              <a:rPr lang="ru-RU" dirty="0" err="1"/>
              <a:t>побудував</a:t>
            </a:r>
            <a:r>
              <a:rPr lang="ru-RU" dirty="0"/>
              <a:t> над </a:t>
            </a:r>
            <a:r>
              <a:rPr lang="ru-RU" dirty="0" err="1"/>
              <a:t>печерою</a:t>
            </a:r>
            <a:r>
              <a:rPr lang="ru-RU" dirty="0"/>
              <a:t> </a:t>
            </a:r>
            <a:r>
              <a:rPr lang="ru-RU" dirty="0" err="1"/>
              <a:t>дерев'яну</a:t>
            </a:r>
            <a:r>
              <a:rPr lang="ru-RU" dirty="0"/>
              <a:t> </a:t>
            </a:r>
            <a:r>
              <a:rPr lang="ru-RU" dirty="0" err="1"/>
              <a:t>цер­кву</a:t>
            </a:r>
            <a:r>
              <a:rPr lang="ru-RU" dirty="0"/>
              <a:t> в честь </a:t>
            </a:r>
            <a:r>
              <a:rPr lang="ru-RU" dirty="0" err="1"/>
              <a:t>Успіння</a:t>
            </a:r>
            <a:r>
              <a:rPr lang="ru-RU" dirty="0"/>
              <a:t> </a:t>
            </a:r>
            <a:r>
              <a:rPr lang="ru-RU" dirty="0" err="1"/>
              <a:t>Пресвятої</a:t>
            </a:r>
            <a:r>
              <a:rPr lang="ru-RU" dirty="0"/>
              <a:t> </a:t>
            </a:r>
            <a:r>
              <a:rPr lang="ru-RU" dirty="0" err="1"/>
              <a:t>Богородиці</a:t>
            </a:r>
            <a:r>
              <a:rPr lang="ru-RU" dirty="0" smtClean="0"/>
              <a:t>. З </a:t>
            </a:r>
            <a:r>
              <a:rPr lang="ru-RU" dirty="0" err="1" smtClean="0"/>
              <a:t>цього</a:t>
            </a:r>
            <a:r>
              <a:rPr lang="ru-RU" dirty="0" smtClean="0"/>
              <a:t> і </a:t>
            </a:r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лаври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3597864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00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332656"/>
            <a:ext cx="5112568" cy="5832648"/>
          </a:xfrm>
        </p:spPr>
        <p:txBody>
          <a:bodyPr>
            <a:normAutofit fontScale="92500"/>
          </a:bodyPr>
          <a:lstStyle/>
          <a:p>
            <a:r>
              <a:rPr lang="ru-RU" dirty="0"/>
              <a:t>25 </a:t>
            </a:r>
            <a:r>
              <a:rPr lang="ru-RU" dirty="0" err="1"/>
              <a:t>січня</a:t>
            </a:r>
            <a:r>
              <a:rPr lang="ru-RU" dirty="0"/>
              <a:t> 1918 року в </a:t>
            </a:r>
            <a:r>
              <a:rPr lang="ru-RU" dirty="0" err="1"/>
              <a:t>стінах</a:t>
            </a:r>
            <a:r>
              <a:rPr lang="ru-RU" dirty="0"/>
              <a:t> </a:t>
            </a:r>
            <a:r>
              <a:rPr lang="ru-RU" dirty="0" err="1"/>
              <a:t>Лаври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закатований</a:t>
            </a:r>
            <a:r>
              <a:rPr lang="ru-RU" dirty="0"/>
              <a:t> митрополит </a:t>
            </a:r>
            <a:r>
              <a:rPr lang="ru-RU" dirty="0" err="1"/>
              <a:t>Київський</a:t>
            </a:r>
            <a:r>
              <a:rPr lang="ru-RU" dirty="0"/>
              <a:t> і </a:t>
            </a:r>
            <a:r>
              <a:rPr lang="ru-RU" dirty="0" err="1"/>
              <a:t>Галицький</a:t>
            </a:r>
            <a:r>
              <a:rPr lang="ru-RU" dirty="0"/>
              <a:t> </a:t>
            </a:r>
            <a:r>
              <a:rPr lang="ru-RU" dirty="0" err="1"/>
              <a:t>Володимир</a:t>
            </a:r>
            <a:r>
              <a:rPr lang="ru-RU" dirty="0"/>
              <a:t>, а в 1920 </a:t>
            </a:r>
            <a:r>
              <a:rPr lang="ru-RU" dirty="0" err="1"/>
              <a:t>році</a:t>
            </a:r>
            <a:r>
              <a:rPr lang="ru-RU" dirty="0"/>
              <a:t> Лавру </a:t>
            </a:r>
            <a:r>
              <a:rPr lang="ru-RU" dirty="0" err="1"/>
              <a:t>закрили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у 1941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радянські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 </a:t>
            </a:r>
            <a:r>
              <a:rPr lang="ru-RU" dirty="0" err="1"/>
              <a:t>підірвали</a:t>
            </a:r>
            <a:r>
              <a:rPr lang="ru-RU" dirty="0"/>
              <a:t> Свято </a:t>
            </a:r>
            <a:r>
              <a:rPr lang="ru-RU" dirty="0" err="1"/>
              <a:t>Успенський</a:t>
            </a:r>
            <a:r>
              <a:rPr lang="ru-RU" dirty="0"/>
              <a:t> собор.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німецької</a:t>
            </a:r>
            <a:r>
              <a:rPr lang="ru-RU" dirty="0"/>
              <a:t> </a:t>
            </a:r>
            <a:r>
              <a:rPr lang="ru-RU" dirty="0" err="1"/>
              <a:t>окупації</a:t>
            </a:r>
            <a:r>
              <a:rPr lang="ru-RU" dirty="0"/>
              <a:t> </a:t>
            </a:r>
            <a:r>
              <a:rPr lang="ru-RU" dirty="0" err="1"/>
              <a:t>Києва</a:t>
            </a:r>
            <a:r>
              <a:rPr lang="ru-RU" dirty="0"/>
              <a:t>, </a:t>
            </a:r>
            <a:r>
              <a:rPr lang="ru-RU" dirty="0" err="1"/>
              <a:t>монастир</a:t>
            </a:r>
            <a:r>
              <a:rPr lang="ru-RU" dirty="0"/>
              <a:t> на </a:t>
            </a:r>
            <a:r>
              <a:rPr lang="ru-RU" dirty="0" err="1"/>
              <a:t>деякий</a:t>
            </a:r>
            <a:r>
              <a:rPr lang="ru-RU" dirty="0"/>
              <a:t> час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відроджений</a:t>
            </a:r>
            <a:r>
              <a:rPr lang="ru-RU" dirty="0"/>
              <a:t>, але у 1961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закритий</a:t>
            </a:r>
            <a:r>
              <a:rPr lang="ru-RU" dirty="0"/>
              <a:t> </a:t>
            </a:r>
            <a:r>
              <a:rPr lang="ru-RU" dirty="0" err="1"/>
              <a:t>радянською</a:t>
            </a:r>
            <a:r>
              <a:rPr lang="ru-RU" dirty="0"/>
              <a:t> </a:t>
            </a:r>
            <a:r>
              <a:rPr lang="ru-RU" dirty="0" err="1"/>
              <a:t>владою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вибуху</a:t>
            </a:r>
            <a:r>
              <a:rPr lang="ru-RU" dirty="0"/>
              <a:t> храм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залишений</a:t>
            </a:r>
            <a:r>
              <a:rPr lang="ru-RU" dirty="0"/>
              <a:t> в </a:t>
            </a:r>
            <a:r>
              <a:rPr lang="ru-RU" dirty="0" err="1"/>
              <a:t>руїнах</a:t>
            </a:r>
            <a:r>
              <a:rPr lang="ru-RU" dirty="0"/>
              <a:t> як </a:t>
            </a:r>
            <a:r>
              <a:rPr lang="ru-RU" dirty="0" err="1"/>
              <a:t>свідчення</a:t>
            </a:r>
            <a:r>
              <a:rPr lang="ru-RU" dirty="0"/>
              <a:t> </a:t>
            </a:r>
            <a:r>
              <a:rPr lang="ru-RU" dirty="0" err="1"/>
              <a:t>злочинів</a:t>
            </a:r>
            <a:r>
              <a:rPr lang="ru-RU" dirty="0"/>
              <a:t> </a:t>
            </a:r>
            <a:r>
              <a:rPr lang="ru-RU" dirty="0" err="1"/>
              <a:t>нацистів</a:t>
            </a:r>
            <a:r>
              <a:rPr lang="ru-RU" dirty="0"/>
              <a:t>. </a:t>
            </a:r>
            <a:r>
              <a:rPr lang="ru-RU" dirty="0" err="1"/>
              <a:t>Чернецьке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і </a:t>
            </a:r>
            <a:r>
              <a:rPr lang="ru-RU" dirty="0" err="1"/>
              <a:t>богослужіння</a:t>
            </a:r>
            <a:r>
              <a:rPr lang="ru-RU" dirty="0"/>
              <a:t> в </a:t>
            </a:r>
            <a:r>
              <a:rPr lang="ru-RU" dirty="0" err="1"/>
              <a:t>Києво-Печерській</a:t>
            </a:r>
            <a:r>
              <a:rPr lang="ru-RU" dirty="0"/>
              <a:t> </a:t>
            </a:r>
            <a:r>
              <a:rPr lang="ru-RU" dirty="0" err="1"/>
              <a:t>лаврі</a:t>
            </a:r>
            <a:r>
              <a:rPr lang="ru-RU" dirty="0"/>
              <a:t> </a:t>
            </a:r>
            <a:r>
              <a:rPr lang="ru-RU" dirty="0" err="1"/>
              <a:t>відновлено</a:t>
            </a:r>
            <a:r>
              <a:rPr lang="ru-RU" dirty="0"/>
              <a:t> з 1988 року. 2000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відбудовано</a:t>
            </a:r>
            <a:r>
              <a:rPr lang="ru-RU" dirty="0"/>
              <a:t> Свято-</a:t>
            </a:r>
            <a:r>
              <a:rPr lang="ru-RU" dirty="0" err="1"/>
              <a:t>Успенський</a:t>
            </a:r>
            <a:r>
              <a:rPr lang="ru-RU" dirty="0"/>
              <a:t> собор.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3435849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645024"/>
            <a:ext cx="3435849" cy="226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7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685800"/>
            <a:ext cx="4597896" cy="5479504"/>
          </a:xfrm>
        </p:spPr>
        <p:txBody>
          <a:bodyPr/>
          <a:lstStyle/>
          <a:p>
            <a:r>
              <a:rPr lang="vi-VN" dirty="0"/>
              <a:t>Андрі́ївський узвіз — історична вулиця Києва, що з’єднує Поділ з центральною частиною міста. Пролягає від Контрактової площі до Володимирської та Десятинної вулиць.</a:t>
            </a:r>
          </a:p>
          <a:p>
            <a:r>
              <a:rPr lang="vi-VN" dirty="0"/>
              <a:t>20 січня 2012 року Міністерство культури України видало наказ, згідно якого Андріївський узвіз отримує статус пам'ятки містобудування місцевого значення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3901440" cy="520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59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51</TotalTime>
  <Words>709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NewsPrint</vt:lpstr>
      <vt:lpstr>Улюблені пам'ятники Києва</vt:lpstr>
      <vt:lpstr>Вступ</vt:lpstr>
      <vt:lpstr>Презентация PowerPoint</vt:lpstr>
      <vt:lpstr>Покровський монастир</vt:lpstr>
      <vt:lpstr>Історія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Улюблені пам'ятники Києва</dc:title>
  <dc:creator>Юра</dc:creator>
  <cp:lastModifiedBy>Юра</cp:lastModifiedBy>
  <cp:revision>5</cp:revision>
  <dcterms:created xsi:type="dcterms:W3CDTF">2012-04-25T17:53:40Z</dcterms:created>
  <dcterms:modified xsi:type="dcterms:W3CDTF">2012-04-25T18:44:58Z</dcterms:modified>
</cp:coreProperties>
</file>