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41" y="0"/>
            <a:ext cx="9292045" cy="683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1091887">
            <a:off x="251520" y="841936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Провансальські</a:t>
            </a: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трубадури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59" y="3284984"/>
            <a:ext cx="6953041" cy="35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9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95" y="32583"/>
            <a:ext cx="91872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69935" y="38199"/>
            <a:ext cx="532859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5400" dirty="0" smtClean="0"/>
              <a:t>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ередньовічна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рицарська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поезія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є одним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із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найвищих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проявів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людського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духу. На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відміну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від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героїчного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епосу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де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вславлялося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служіння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батьківщині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релігії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ліриці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утверджувалася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переважно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самоцінність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життя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і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душевних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переживань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людини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нове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слово в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тогочасній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літературі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195" y="1127537"/>
            <a:ext cx="38481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0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3"/>
            <a:ext cx="9144000" cy="684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5649" y="188640"/>
            <a:ext cx="53285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оезія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трубадурів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виникла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Провансі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XI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ст. Слово «трубадур»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означає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знаходити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відшукувати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».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Трубадури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шукали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нових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поетичних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жанрів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а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також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рим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які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вони і ввели до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європейської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поезії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Досягненням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їхньої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лірики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є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також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оспівування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шляхетної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дами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кохання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неї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ідеального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чистого,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благородного.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Лицар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присвячував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дамі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вірші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у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яких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описував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її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красу й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душевну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досконалість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заради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неї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турнірах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викликав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герць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інших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рицарів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2936"/>
            <a:ext cx="3721596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5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23"/>
            <a:ext cx="9144000" cy="691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1104262">
            <a:off x="125303" y="217158"/>
            <a:ext cx="8640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Популярними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життєписи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трубадурів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Улюбленими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жанрами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трубадурів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канцона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сирвента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dirty="0"/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Рицар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вірші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музику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них. Самому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виконувати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твори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необов'язково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існували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виконавці-жонглери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часто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слугами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трубадурів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Жонглер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вважався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особою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недоторканою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часто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відсилав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ворогів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зухвалими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сирвентами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сіяв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ворожнечу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васалами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супротивника.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подібні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жонглерів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закінчувалися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трагічно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одного з них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четвертували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те,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висміяв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королеву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Один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найвідоміших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жонглерів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Папіоль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слуга Бертрана де Борна,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боявся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співати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сирвенти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трубадура перед людьми,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рицар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посварити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1116">
            <a:off x="4172111" y="3167261"/>
            <a:ext cx="4698217" cy="352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997">
            <a:off x="1702246" y="3694061"/>
            <a:ext cx="2563823" cy="324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21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" y="1"/>
            <a:ext cx="912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rot="20943047">
            <a:off x="440670" y="288585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Літературне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відлуння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</a:p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dirty="0" err="1" smtClean="0"/>
              <a:t>Шляхетну</a:t>
            </a:r>
            <a:r>
              <a:rPr lang="ru-RU" dirty="0"/>
              <a:t>, </a:t>
            </a:r>
            <a:r>
              <a:rPr lang="ru-RU" dirty="0" err="1"/>
              <a:t>горду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статуру</a:t>
            </a:r>
            <a:r>
              <a:rPr lang="ru-RU" dirty="0"/>
              <a:t>, </a:t>
            </a:r>
          </a:p>
          <a:p>
            <a:r>
              <a:rPr lang="ru-RU" dirty="0" err="1"/>
              <a:t>Задума</a:t>
            </a:r>
            <a:r>
              <a:rPr lang="ru-RU" dirty="0"/>
              <a:t> </a:t>
            </a:r>
            <a:r>
              <a:rPr lang="ru-RU" dirty="0" err="1"/>
              <a:t>сяяла</a:t>
            </a:r>
            <a:r>
              <a:rPr lang="ru-RU" dirty="0"/>
              <a:t> з </a:t>
            </a:r>
            <a:r>
              <a:rPr lang="ru-RU" dirty="0" err="1"/>
              <a:t>лиця</a:t>
            </a:r>
            <a:r>
              <a:rPr lang="ru-RU" dirty="0"/>
              <a:t>.</a:t>
            </a:r>
          </a:p>
          <a:p>
            <a:r>
              <a:rPr lang="ru-RU" dirty="0"/>
              <a:t>Бертран де Борну, трубадуру, </a:t>
            </a:r>
          </a:p>
          <a:p>
            <a:r>
              <a:rPr lang="ru-RU" dirty="0"/>
              <a:t>Були </a:t>
            </a:r>
            <a:r>
              <a:rPr lang="ru-RU" dirty="0" err="1"/>
              <a:t>покірні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.</a:t>
            </a:r>
          </a:p>
          <a:p>
            <a:r>
              <a:rPr lang="ru-RU" dirty="0" err="1"/>
              <a:t>Левицю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Плантагенета </a:t>
            </a:r>
          </a:p>
          <a:p>
            <a:r>
              <a:rPr lang="ru-RU" dirty="0" err="1"/>
              <a:t>Приборкать</a:t>
            </a:r>
            <a:r>
              <a:rPr lang="ru-RU" dirty="0"/>
              <a:t> звуками </a:t>
            </a:r>
            <a:r>
              <a:rPr lang="ru-RU" dirty="0" err="1"/>
              <a:t>зумів</a:t>
            </a:r>
            <a:r>
              <a:rPr lang="ru-RU" dirty="0"/>
              <a:t>, </a:t>
            </a:r>
          </a:p>
          <a:p>
            <a:r>
              <a:rPr lang="ru-RU" dirty="0" err="1"/>
              <a:t>Пісень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чарівні</a:t>
            </a:r>
            <a:r>
              <a:rPr lang="ru-RU" dirty="0"/>
              <a:t> тенета </a:t>
            </a:r>
          </a:p>
          <a:p>
            <a:r>
              <a:rPr lang="ru-RU" dirty="0" err="1"/>
              <a:t>Впіймали</a:t>
            </a:r>
            <a:r>
              <a:rPr lang="ru-RU" dirty="0"/>
              <a:t> й </a:t>
            </a:r>
            <a:r>
              <a:rPr lang="ru-RU" dirty="0" err="1"/>
              <a:t>дочок</a:t>
            </a:r>
            <a:r>
              <a:rPr lang="ru-RU" dirty="0"/>
              <a:t> і </a:t>
            </a:r>
            <a:r>
              <a:rPr lang="ru-RU" dirty="0" err="1"/>
              <a:t>синів</a:t>
            </a:r>
            <a:r>
              <a:rPr lang="ru-RU" dirty="0"/>
              <a:t>.</a:t>
            </a:r>
          </a:p>
          <a:p>
            <a:r>
              <a:rPr lang="ru-RU" dirty="0" err="1"/>
              <a:t>Бо</a:t>
            </a:r>
            <a:r>
              <a:rPr lang="ru-RU" dirty="0"/>
              <a:t> й сам король, черства натура, </a:t>
            </a:r>
          </a:p>
          <a:p>
            <a:r>
              <a:rPr lang="ru-RU" dirty="0"/>
              <a:t>І той, </a:t>
            </a:r>
            <a:r>
              <a:rPr lang="ru-RU" dirty="0" err="1"/>
              <a:t>розчулений</a:t>
            </a:r>
            <a:r>
              <a:rPr lang="ru-RU" dirty="0"/>
              <a:t>, поник, </a:t>
            </a:r>
          </a:p>
          <a:p>
            <a:r>
              <a:rPr lang="ru-RU" dirty="0"/>
              <a:t>Бертран де Борна, трубадура, </a:t>
            </a:r>
          </a:p>
          <a:p>
            <a:r>
              <a:rPr lang="ru-RU" dirty="0" err="1"/>
              <a:t>Почувши</a:t>
            </a:r>
            <a:r>
              <a:rPr lang="ru-RU" dirty="0"/>
              <a:t> </a:t>
            </a:r>
            <a:r>
              <a:rPr lang="ru-RU" dirty="0" err="1"/>
              <a:t>співів</a:t>
            </a:r>
            <a:r>
              <a:rPr lang="ru-RU" dirty="0"/>
              <a:t> </a:t>
            </a:r>
            <a:r>
              <a:rPr lang="ru-RU" dirty="0" err="1"/>
              <a:t>чарівних</a:t>
            </a:r>
            <a:r>
              <a:rPr lang="ru-RU" dirty="0" smtClean="0"/>
              <a:t>.</a:t>
            </a:r>
          </a:p>
          <a:p>
            <a:r>
              <a:rPr lang="uk-UA" dirty="0"/>
              <a:t>        Генріх Гейне</a:t>
            </a:r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979">
            <a:off x="5037146" y="1594290"/>
            <a:ext cx="3266105" cy="4260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62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313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4</cp:revision>
  <dcterms:created xsi:type="dcterms:W3CDTF">2014-01-20T14:19:36Z</dcterms:created>
  <dcterms:modified xsi:type="dcterms:W3CDTF">2014-01-20T14:45:45Z</dcterms:modified>
</cp:coreProperties>
</file>