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2775FC-200B-4338-B96F-03F1E50A4A70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7E3FD6-9609-44BA-B339-45D6EC9156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027311"/>
          </a:xfrm>
        </p:spPr>
        <p:txBody>
          <a:bodyPr/>
          <a:lstStyle/>
          <a:p>
            <a:r>
              <a:rPr lang="en-US" dirty="0" smtClean="0"/>
              <a:t> British cinema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made by</a:t>
            </a:r>
          </a:p>
          <a:p>
            <a:r>
              <a:rPr lang="en-US" dirty="0" smtClean="0"/>
              <a:t>Liza </a:t>
            </a:r>
            <a:r>
              <a:rPr lang="en-US" dirty="0" err="1" smtClean="0"/>
              <a:t>Skorohvatova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1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performers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600400" cy="47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526532" cy="47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2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3721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7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famous films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7179"/>
            <a:ext cx="6264696" cy="46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7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famous films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628800"/>
            <a:ext cx="6781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9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famous films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92688" cy="46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Kate </a:t>
            </a:r>
            <a:r>
              <a:rPr lang="en-US" dirty="0" err="1"/>
              <a:t>Winslet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760030" cy="472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507086" cy="472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 Hathaway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67321"/>
            <a:ext cx="3593976" cy="47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7321"/>
            <a:ext cx="3333750" cy="47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1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Films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55408"/>
            <a:ext cx="3384376" cy="47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55409"/>
            <a:ext cx="33432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directors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1"/>
            <a:ext cx="3672408" cy="491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1458"/>
            <a:ext cx="3960440" cy="492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2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</TotalTime>
  <Words>29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 British cinema</vt:lpstr>
      <vt:lpstr>Презентация PowerPoint</vt:lpstr>
      <vt:lpstr>The most famous films</vt:lpstr>
      <vt:lpstr>The most famous films</vt:lpstr>
      <vt:lpstr>The most famous films</vt:lpstr>
      <vt:lpstr>Kate Winslet </vt:lpstr>
      <vt:lpstr>Anne Hathaway </vt:lpstr>
      <vt:lpstr>Films</vt:lpstr>
      <vt:lpstr>Famous directors</vt:lpstr>
      <vt:lpstr>Famous performers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cinema</dc:title>
  <dc:creator>Лиза</dc:creator>
  <cp:lastModifiedBy>Лиза</cp:lastModifiedBy>
  <cp:revision>7</cp:revision>
  <dcterms:created xsi:type="dcterms:W3CDTF">2013-03-10T19:23:21Z</dcterms:created>
  <dcterms:modified xsi:type="dcterms:W3CDTF">2013-03-10T20:11:47Z</dcterms:modified>
</cp:coreProperties>
</file>