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B0232E-D55D-414E-ACD0-18A7D8FEEEA3}" type="datetimeFigureOut">
              <a:rPr lang="uk-UA" smtClean="0"/>
              <a:t>07.02.2015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E412EB-71C9-4175-993D-EF6EA979A89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21874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D292-DC5B-4A95-BE0A-5573DCC56465}" type="datetimeFigureOut">
              <a:rPr lang="uk-UA" smtClean="0"/>
              <a:t>07.02.2015</a:t>
            </a:fld>
            <a:endParaRPr lang="uk-U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5145FB-7884-4FA0-AB47-887481F61A1B}" type="slidenum">
              <a:rPr lang="uk-UA" smtClean="0"/>
              <a:t>‹#›</a:t>
            </a:fld>
            <a:endParaRPr lang="uk-U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D292-DC5B-4A95-BE0A-5573DCC56465}" type="datetimeFigureOut">
              <a:rPr lang="uk-UA" smtClean="0"/>
              <a:t>07.02.2015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45FB-7884-4FA0-AB47-887481F61A1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D292-DC5B-4A95-BE0A-5573DCC56465}" type="datetimeFigureOut">
              <a:rPr lang="uk-UA" smtClean="0"/>
              <a:t>07.02.2015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45FB-7884-4FA0-AB47-887481F61A1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D292-DC5B-4A95-BE0A-5573DCC56465}" type="datetimeFigureOut">
              <a:rPr lang="uk-UA" smtClean="0"/>
              <a:t>07.02.2015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45FB-7884-4FA0-AB47-887481F61A1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D292-DC5B-4A95-BE0A-5573DCC56465}" type="datetimeFigureOut">
              <a:rPr lang="uk-UA" smtClean="0"/>
              <a:t>07.02.2015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45FB-7884-4FA0-AB47-887481F61A1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D292-DC5B-4A95-BE0A-5573DCC56465}" type="datetimeFigureOut">
              <a:rPr lang="uk-UA" smtClean="0"/>
              <a:t>07.02.2015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45FB-7884-4FA0-AB47-887481F61A1B}" type="slidenum">
              <a:rPr lang="uk-UA" smtClean="0"/>
              <a:t>‹#›</a:t>
            </a:fld>
            <a:endParaRPr lang="uk-UA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D292-DC5B-4A95-BE0A-5573DCC56465}" type="datetimeFigureOut">
              <a:rPr lang="uk-UA" smtClean="0"/>
              <a:t>07.02.2015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45FB-7884-4FA0-AB47-887481F61A1B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D292-DC5B-4A95-BE0A-5573DCC56465}" type="datetimeFigureOut">
              <a:rPr lang="uk-UA" smtClean="0"/>
              <a:t>07.02.2015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45FB-7884-4FA0-AB47-887481F61A1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D292-DC5B-4A95-BE0A-5573DCC56465}" type="datetimeFigureOut">
              <a:rPr lang="uk-UA" smtClean="0"/>
              <a:t>07.02.2015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45FB-7884-4FA0-AB47-887481F61A1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D292-DC5B-4A95-BE0A-5573DCC56465}" type="datetimeFigureOut">
              <a:rPr lang="uk-UA" smtClean="0"/>
              <a:t>07.02.2015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45FB-7884-4FA0-AB47-887481F61A1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D292-DC5B-4A95-BE0A-5573DCC56465}" type="datetimeFigureOut">
              <a:rPr lang="uk-UA" smtClean="0"/>
              <a:t>07.02.2015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45FB-7884-4FA0-AB47-887481F61A1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63F7D292-DC5B-4A95-BE0A-5573DCC56465}" type="datetimeFigureOut">
              <a:rPr lang="uk-UA" smtClean="0"/>
              <a:t>07.02.2015</a:t>
            </a:fld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9B5145FB-7884-4FA0-AB47-887481F61A1B}" type="slidenum">
              <a:rPr lang="uk-UA" smtClean="0"/>
              <a:t>‹#›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Художній</a:t>
            </a:r>
            <a:r>
              <a:rPr lang="ru-RU" dirty="0" smtClean="0"/>
              <a:t> авангард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531294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7315200" cy="794057"/>
          </a:xfrm>
        </p:spPr>
        <p:txBody>
          <a:bodyPr/>
          <a:lstStyle/>
          <a:p>
            <a:r>
              <a:rPr lang="uk-UA" dirty="0" smtClean="0"/>
              <a:t>Авангард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96752"/>
            <a:ext cx="8856984" cy="5544616"/>
          </a:xfrm>
        </p:spPr>
        <p:txBody>
          <a:bodyPr numCol="2">
            <a:normAutofit fontScale="85000" lnSpcReduction="10000"/>
          </a:bodyPr>
          <a:lstStyle/>
          <a:p>
            <a:r>
              <a:rPr lang="ru-RU" dirty="0" err="1"/>
              <a:t>Двадцяті</a:t>
            </a:r>
            <a:r>
              <a:rPr lang="ru-RU" dirty="0"/>
              <a:t> роки </a:t>
            </a:r>
            <a:r>
              <a:rPr lang="en-US" dirty="0"/>
              <a:t>XX </a:t>
            </a:r>
            <a:r>
              <a:rPr lang="ru-RU" dirty="0"/>
              <a:t>ст. </a:t>
            </a:r>
            <a:r>
              <a:rPr lang="ru-RU" dirty="0" err="1"/>
              <a:t>характеризуються</a:t>
            </a:r>
            <a:r>
              <a:rPr lang="ru-RU" dirty="0"/>
              <a:t> </a:t>
            </a:r>
            <a:r>
              <a:rPr lang="ru-RU" dirty="0" err="1"/>
              <a:t>складністю</a:t>
            </a:r>
            <a:r>
              <a:rPr lang="ru-RU" dirty="0"/>
              <a:t> і </a:t>
            </a:r>
            <a:r>
              <a:rPr lang="ru-RU" dirty="0" err="1"/>
              <a:t>суперечливістю</a:t>
            </a:r>
            <a:r>
              <a:rPr lang="ru-RU" dirty="0"/>
              <a:t> </a:t>
            </a:r>
            <a:r>
              <a:rPr lang="ru-RU" dirty="0" err="1"/>
              <a:t>художньо-естетичних</a:t>
            </a:r>
            <a:r>
              <a:rPr lang="ru-RU" dirty="0"/>
              <a:t> </a:t>
            </a:r>
            <a:r>
              <a:rPr lang="ru-RU" dirty="0" err="1"/>
              <a:t>тенденцій</a:t>
            </a:r>
            <a:r>
              <a:rPr lang="ru-RU" dirty="0"/>
              <a:t>, </a:t>
            </a:r>
            <a:r>
              <a:rPr lang="ru-RU" dirty="0" err="1"/>
              <a:t>творчих</a:t>
            </a:r>
            <a:r>
              <a:rPr lang="ru-RU" dirty="0"/>
              <a:t> </a:t>
            </a:r>
            <a:r>
              <a:rPr lang="ru-RU" dirty="0" err="1"/>
              <a:t>пошуків</a:t>
            </a:r>
            <a:r>
              <a:rPr lang="ru-RU" dirty="0"/>
              <a:t>. 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організовувалися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творчі</a:t>
            </a:r>
            <a:r>
              <a:rPr lang="ru-RU" dirty="0"/>
              <a:t> </a:t>
            </a:r>
            <a:r>
              <a:rPr lang="ru-RU" dirty="0" err="1"/>
              <a:t>об’єднання</a:t>
            </a:r>
            <a:r>
              <a:rPr lang="ru-RU" dirty="0"/>
              <a:t> </a:t>
            </a:r>
            <a:r>
              <a:rPr lang="ru-RU" dirty="0" err="1"/>
              <a:t>художників</a:t>
            </a:r>
            <a:r>
              <a:rPr lang="ru-RU" dirty="0"/>
              <a:t>, до складу </a:t>
            </a:r>
            <a:r>
              <a:rPr lang="ru-RU" dirty="0" err="1"/>
              <a:t>яких</a:t>
            </a:r>
            <a:r>
              <a:rPr lang="ru-RU" dirty="0"/>
              <a:t> входили як художники-</a:t>
            </a:r>
            <a:r>
              <a:rPr lang="ru-RU" dirty="0" err="1"/>
              <a:t>реалісти</a:t>
            </a:r>
            <a:r>
              <a:rPr lang="ru-RU" dirty="0"/>
              <a:t>, так і художники </a:t>
            </a:r>
            <a:r>
              <a:rPr lang="ru-RU" dirty="0" err="1"/>
              <a:t>модерністських</a:t>
            </a:r>
            <a:r>
              <a:rPr lang="ru-RU" dirty="0"/>
              <a:t> та </a:t>
            </a:r>
            <a:r>
              <a:rPr lang="ru-RU" dirty="0" err="1"/>
              <a:t>імпресіоністичних</a:t>
            </a:r>
            <a:r>
              <a:rPr lang="ru-RU" dirty="0"/>
              <a:t> </a:t>
            </a:r>
            <a:r>
              <a:rPr lang="ru-RU" dirty="0" err="1"/>
              <a:t>уподобань</a:t>
            </a:r>
            <a:r>
              <a:rPr lang="ru-RU" dirty="0"/>
              <a:t>. </a:t>
            </a:r>
            <a:r>
              <a:rPr lang="ru-RU" dirty="0" err="1"/>
              <a:t>Точилася</a:t>
            </a:r>
            <a:r>
              <a:rPr lang="ru-RU" dirty="0"/>
              <a:t> </a:t>
            </a:r>
            <a:r>
              <a:rPr lang="ru-RU" dirty="0" err="1"/>
              <a:t>гостра</a:t>
            </a:r>
            <a:r>
              <a:rPr lang="ru-RU" dirty="0"/>
              <a:t> </a:t>
            </a:r>
            <a:r>
              <a:rPr lang="ru-RU" dirty="0" err="1"/>
              <a:t>боротьба</a:t>
            </a:r>
            <a:r>
              <a:rPr lang="ru-RU" dirty="0"/>
              <a:t> </a:t>
            </a:r>
            <a:r>
              <a:rPr lang="ru-RU" dirty="0" err="1"/>
              <a:t>художників</a:t>
            </a:r>
            <a:r>
              <a:rPr lang="ru-RU" dirty="0"/>
              <a:t>- </a:t>
            </a:r>
            <a:r>
              <a:rPr lang="ru-RU" dirty="0" err="1"/>
              <a:t>реалістів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представниками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художніх</a:t>
            </a:r>
            <a:r>
              <a:rPr lang="ru-RU" dirty="0"/>
              <a:t> </a:t>
            </a:r>
            <a:r>
              <a:rPr lang="ru-RU" dirty="0" err="1"/>
              <a:t>течій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орієнтувалися</a:t>
            </a:r>
            <a:r>
              <a:rPr lang="ru-RU" dirty="0"/>
              <a:t> на </a:t>
            </a:r>
            <a:r>
              <a:rPr lang="ru-RU" dirty="0" err="1"/>
              <a:t>європейське</a:t>
            </a:r>
            <a:r>
              <a:rPr lang="ru-RU" dirty="0"/>
              <a:t> </a:t>
            </a:r>
            <a:r>
              <a:rPr lang="ru-RU" dirty="0" err="1"/>
              <a:t>мистецтво</a:t>
            </a:r>
            <a:r>
              <a:rPr lang="ru-RU" dirty="0"/>
              <a:t>, </a:t>
            </a:r>
            <a:r>
              <a:rPr lang="ru-RU" dirty="0" err="1"/>
              <a:t>вважаючи</a:t>
            </a:r>
            <a:r>
              <a:rPr lang="ru-RU" dirty="0"/>
              <a:t> </a:t>
            </a:r>
            <a:r>
              <a:rPr lang="ru-RU" dirty="0" err="1"/>
              <a:t>реалістичний</a:t>
            </a:r>
            <a:r>
              <a:rPr lang="ru-RU" dirty="0"/>
              <a:t> метод таким,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відповідає</a:t>
            </a:r>
            <a:r>
              <a:rPr lang="ru-RU" dirty="0"/>
              <a:t> </a:t>
            </a:r>
            <a:r>
              <a:rPr lang="ru-RU" dirty="0" err="1"/>
              <a:t>культурним</a:t>
            </a:r>
            <a:r>
              <a:rPr lang="ru-RU" dirty="0"/>
              <a:t> потребам </a:t>
            </a:r>
            <a:r>
              <a:rPr lang="ru-RU" dirty="0" err="1"/>
              <a:t>сучасного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. </a:t>
            </a:r>
            <a:r>
              <a:rPr lang="ru-RU" dirty="0" err="1"/>
              <a:t>Саме</a:t>
            </a:r>
            <a:r>
              <a:rPr lang="ru-RU" dirty="0"/>
              <a:t> на </a:t>
            </a:r>
            <a:r>
              <a:rPr lang="ru-RU" dirty="0" err="1"/>
              <a:t>двадцяті</a:t>
            </a:r>
            <a:r>
              <a:rPr lang="ru-RU" dirty="0"/>
              <a:t> роки </a:t>
            </a:r>
            <a:r>
              <a:rPr lang="ru-RU" dirty="0" err="1"/>
              <a:t>припадає</a:t>
            </a:r>
            <a:r>
              <a:rPr lang="ru-RU" dirty="0"/>
              <a:t> </a:t>
            </a:r>
            <a:r>
              <a:rPr lang="ru-RU" dirty="0" err="1"/>
              <a:t>стрімкий</a:t>
            </a:r>
            <a:r>
              <a:rPr lang="ru-RU" dirty="0"/>
              <a:t> </a:t>
            </a:r>
            <a:r>
              <a:rPr lang="ru-RU" dirty="0" err="1"/>
              <a:t>зліт</a:t>
            </a:r>
            <a:r>
              <a:rPr lang="ru-RU" dirty="0"/>
              <a:t> великих </a:t>
            </a:r>
            <a:r>
              <a:rPr lang="ru-RU" dirty="0" err="1"/>
              <a:t>українських</a:t>
            </a:r>
            <a:r>
              <a:rPr lang="ru-RU" dirty="0"/>
              <a:t> </a:t>
            </a:r>
            <a:r>
              <a:rPr lang="ru-RU" dirty="0" err="1"/>
              <a:t>авангардистів</a:t>
            </a:r>
            <a:r>
              <a:rPr lang="ru-RU" dirty="0"/>
              <a:t> К. Малевича, Д. </a:t>
            </a:r>
            <a:r>
              <a:rPr lang="ru-RU" dirty="0" err="1"/>
              <a:t>Бурлюка</a:t>
            </a:r>
            <a:r>
              <a:rPr lang="ru-RU" dirty="0"/>
              <a:t>, М. Бойчука, О. Архипенка, О. </a:t>
            </a:r>
            <a:r>
              <a:rPr lang="ru-RU" dirty="0" err="1"/>
              <a:t>Богомазова</a:t>
            </a:r>
            <a:r>
              <a:rPr lang="ru-RU" dirty="0"/>
              <a:t>, О. </a:t>
            </a:r>
            <a:r>
              <a:rPr lang="ru-RU" dirty="0" err="1"/>
              <a:t>Екстер</a:t>
            </a:r>
            <a:r>
              <a:rPr lang="ru-RU" dirty="0"/>
              <a:t>.</a:t>
            </a:r>
          </a:p>
          <a:p>
            <a:r>
              <a:rPr lang="ru-RU" dirty="0"/>
              <a:t>Казимир Малевич — художник-авангардист, один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засновників</a:t>
            </a:r>
            <a:r>
              <a:rPr lang="ru-RU" dirty="0"/>
              <a:t> супрематизму і </a:t>
            </a:r>
            <a:r>
              <a:rPr lang="ru-RU" dirty="0" err="1"/>
              <a:t>кубофутуризму</a:t>
            </a:r>
            <a:r>
              <a:rPr lang="ru-RU" dirty="0"/>
              <a:t>, педагог, теоретик </a:t>
            </a:r>
            <a:r>
              <a:rPr lang="ru-RU" dirty="0" err="1"/>
              <a:t>мистецтва</a:t>
            </a:r>
            <a:r>
              <a:rPr lang="ru-RU" dirty="0"/>
              <a:t>. Брав участь у </a:t>
            </a:r>
            <a:r>
              <a:rPr lang="ru-RU" dirty="0" err="1"/>
              <a:t>виставках</a:t>
            </a:r>
            <a:r>
              <a:rPr lang="ru-RU" dirty="0"/>
              <a:t>, де представляв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, </a:t>
            </a:r>
            <a:r>
              <a:rPr lang="ru-RU" dirty="0" err="1"/>
              <a:t>написані</a:t>
            </a:r>
            <a:r>
              <a:rPr lang="ru-RU" dirty="0"/>
              <a:t> в </a:t>
            </a:r>
            <a:r>
              <a:rPr lang="ru-RU" dirty="0" err="1"/>
              <a:t>стилі</a:t>
            </a:r>
            <a:r>
              <a:rPr lang="ru-RU" dirty="0"/>
              <a:t> </a:t>
            </a:r>
            <a:r>
              <a:rPr lang="ru-RU" dirty="0" err="1"/>
              <a:t>неопримітивізму</a:t>
            </a:r>
            <a:r>
              <a:rPr lang="ru-RU" dirty="0"/>
              <a:t> («</a:t>
            </a:r>
            <a:r>
              <a:rPr lang="ru-RU" dirty="0" err="1"/>
              <a:t>Селяни</a:t>
            </a:r>
            <a:r>
              <a:rPr lang="ru-RU" dirty="0"/>
              <a:t> в </a:t>
            </a:r>
            <a:r>
              <a:rPr lang="ru-RU" dirty="0" err="1"/>
              <a:t>церкві</a:t>
            </a:r>
            <a:r>
              <a:rPr lang="ru-RU" dirty="0"/>
              <a:t>», «</a:t>
            </a:r>
            <a:r>
              <a:rPr lang="ru-RU" dirty="0" err="1"/>
              <a:t>Збір</a:t>
            </a:r>
            <a:r>
              <a:rPr lang="ru-RU" dirty="0"/>
              <a:t> урожаю») та </a:t>
            </a:r>
            <a:r>
              <a:rPr lang="ru-RU" dirty="0" err="1"/>
              <a:t>кубофутуризму</a:t>
            </a:r>
            <a:r>
              <a:rPr lang="ru-RU" dirty="0"/>
              <a:t> («</a:t>
            </a:r>
            <a:r>
              <a:rPr lang="ru-RU" dirty="0" err="1"/>
              <a:t>Англієць</a:t>
            </a:r>
            <a:r>
              <a:rPr lang="ru-RU" dirty="0"/>
              <a:t> у </a:t>
            </a:r>
            <a:r>
              <a:rPr lang="ru-RU" dirty="0" err="1"/>
              <a:t>Москві</a:t>
            </a:r>
            <a:r>
              <a:rPr lang="ru-RU" dirty="0"/>
              <a:t>»). </a:t>
            </a:r>
            <a:r>
              <a:rPr lang="ru-RU" dirty="0" err="1"/>
              <a:t>Найвідоміший</a:t>
            </a:r>
            <a:r>
              <a:rPr lang="ru-RU" dirty="0"/>
              <a:t> </a:t>
            </a:r>
            <a:r>
              <a:rPr lang="ru-RU" dirty="0" err="1"/>
              <a:t>твір</a:t>
            </a:r>
            <a:r>
              <a:rPr lang="ru-RU" dirty="0"/>
              <a:t> художника — «</a:t>
            </a:r>
            <a:r>
              <a:rPr lang="ru-RU" dirty="0" err="1"/>
              <a:t>Чорний</a:t>
            </a:r>
            <a:r>
              <a:rPr lang="ru-RU" dirty="0"/>
              <a:t> квадрат». </a:t>
            </a:r>
            <a:r>
              <a:rPr lang="ru-RU" dirty="0" err="1"/>
              <a:t>Поняття</a:t>
            </a:r>
            <a:r>
              <a:rPr lang="ru-RU" dirty="0"/>
              <a:t> «</a:t>
            </a:r>
            <a:r>
              <a:rPr lang="ru-RU" dirty="0" err="1"/>
              <a:t>український</a:t>
            </a:r>
            <a:r>
              <a:rPr lang="ru-RU" dirty="0"/>
              <a:t> авангард» введено в </a:t>
            </a:r>
            <a:r>
              <a:rPr lang="ru-RU" dirty="0" err="1"/>
              <a:t>ужиток</a:t>
            </a:r>
            <a:r>
              <a:rPr lang="ru-RU" dirty="0"/>
              <a:t> </a:t>
            </a:r>
            <a:r>
              <a:rPr lang="ru-RU" dirty="0" err="1"/>
              <a:t>французьким</a:t>
            </a:r>
            <a:r>
              <a:rPr lang="ru-RU" dirty="0"/>
              <a:t> </a:t>
            </a:r>
            <a:r>
              <a:rPr lang="ru-RU" dirty="0" err="1"/>
              <a:t>мистецтво</a:t>
            </a:r>
            <a:r>
              <a:rPr lang="ru-RU" dirty="0"/>
              <a:t> </a:t>
            </a:r>
            <a:r>
              <a:rPr lang="ru-RU" dirty="0" err="1"/>
              <a:t>знавцем</a:t>
            </a:r>
            <a:r>
              <a:rPr lang="ru-RU" dirty="0"/>
              <a:t> </a:t>
            </a:r>
            <a:r>
              <a:rPr lang="ru-RU" dirty="0" err="1"/>
              <a:t>Наковим</a:t>
            </a:r>
            <a:r>
              <a:rPr lang="ru-RU" dirty="0"/>
              <a:t> для </a:t>
            </a:r>
            <a:r>
              <a:rPr lang="ru-RU" dirty="0" err="1"/>
              <a:t>виставки</a:t>
            </a:r>
            <a:r>
              <a:rPr lang="ru-RU" dirty="0"/>
              <a:t> «</a:t>
            </a:r>
            <a:r>
              <a:rPr lang="en-US" dirty="0" err="1"/>
              <a:t>Tatlin's</a:t>
            </a:r>
            <a:r>
              <a:rPr lang="en-US" dirty="0"/>
              <a:t> dream», </a:t>
            </a:r>
            <a:r>
              <a:rPr lang="ru-RU" dirty="0" err="1"/>
              <a:t>улаштованої</a:t>
            </a:r>
            <a:r>
              <a:rPr lang="ru-RU" dirty="0"/>
              <a:t> в </a:t>
            </a:r>
            <a:r>
              <a:rPr lang="ru-RU" dirty="0" err="1"/>
              <a:t>Лондоні</a:t>
            </a:r>
            <a:r>
              <a:rPr lang="ru-RU" dirty="0"/>
              <a:t> 1973 року.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тоді</a:t>
            </a:r>
            <a:r>
              <a:rPr lang="ru-RU" dirty="0"/>
              <a:t> </a:t>
            </a:r>
            <a:r>
              <a:rPr lang="ru-RU" dirty="0" err="1"/>
              <a:t>Захід</a:t>
            </a:r>
            <a:r>
              <a:rPr lang="ru-RU" dirty="0"/>
              <a:t> </a:t>
            </a:r>
            <a:r>
              <a:rPr lang="ru-RU" dirty="0" err="1"/>
              <a:t>уперше</a:t>
            </a:r>
            <a:r>
              <a:rPr lang="ru-RU" dirty="0"/>
              <a:t> </a:t>
            </a:r>
            <a:r>
              <a:rPr lang="ru-RU" dirty="0" err="1"/>
              <a:t>побачив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світового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невідомих</a:t>
            </a:r>
            <a:r>
              <a:rPr lang="ru-RU" dirty="0"/>
              <a:t> </a:t>
            </a:r>
            <a:r>
              <a:rPr lang="ru-RU" dirty="0" err="1"/>
              <a:t>авангардистів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— В. </a:t>
            </a:r>
            <a:r>
              <a:rPr lang="ru-RU" dirty="0" err="1"/>
              <a:t>Єрмилова</a:t>
            </a:r>
            <a:r>
              <a:rPr lang="ru-RU" dirty="0"/>
              <a:t> і О. </a:t>
            </a:r>
            <a:r>
              <a:rPr lang="ru-RU" dirty="0" err="1"/>
              <a:t>Богомазова</a:t>
            </a:r>
            <a:r>
              <a:rPr lang="ru-RU" dirty="0"/>
              <a:t>.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подія</a:t>
            </a:r>
            <a:r>
              <a:rPr lang="ru-RU" dirty="0"/>
              <a:t> привернула </a:t>
            </a:r>
            <a:r>
              <a:rPr lang="ru-RU" dirty="0" err="1"/>
              <a:t>увагу</a:t>
            </a:r>
            <a:r>
              <a:rPr lang="ru-RU" dirty="0"/>
              <a:t> до </a:t>
            </a:r>
            <a:r>
              <a:rPr lang="ru-RU" dirty="0" err="1"/>
              <a:t>видатних</a:t>
            </a:r>
            <a:r>
              <a:rPr lang="ru-RU" dirty="0"/>
              <a:t> </a:t>
            </a:r>
            <a:r>
              <a:rPr lang="ru-RU" dirty="0" err="1"/>
              <a:t>українських</a:t>
            </a:r>
            <a:r>
              <a:rPr lang="ru-RU" dirty="0"/>
              <a:t> </a:t>
            </a:r>
            <a:r>
              <a:rPr lang="ru-RU" dirty="0" err="1"/>
              <a:t>майстрів</a:t>
            </a:r>
            <a:r>
              <a:rPr lang="ru-RU" dirty="0"/>
              <a:t> авангарду — К. Малевича, Д. </a:t>
            </a:r>
            <a:r>
              <a:rPr lang="ru-RU" dirty="0" err="1"/>
              <a:t>Бурлюка</a:t>
            </a:r>
            <a:r>
              <a:rPr lang="ru-RU" dirty="0"/>
              <a:t>, В. </a:t>
            </a:r>
            <a:r>
              <a:rPr lang="ru-RU" dirty="0" err="1"/>
              <a:t>Татліна</a:t>
            </a:r>
            <a:r>
              <a:rPr lang="ru-RU" dirty="0"/>
              <a:t>,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набули</a:t>
            </a:r>
            <a:r>
              <a:rPr lang="ru-RU" dirty="0"/>
              <a:t> </a:t>
            </a:r>
            <a:r>
              <a:rPr lang="ru-RU" dirty="0" err="1"/>
              <a:t>популярності</a:t>
            </a:r>
            <a:r>
              <a:rPr lang="ru-RU" dirty="0"/>
              <a:t> в </a:t>
            </a:r>
            <a:r>
              <a:rPr lang="ru-RU" dirty="0" err="1"/>
              <a:t>усьому</a:t>
            </a:r>
            <a:r>
              <a:rPr lang="ru-RU" dirty="0"/>
              <a:t> </a:t>
            </a:r>
            <a:r>
              <a:rPr lang="ru-RU" dirty="0" err="1"/>
              <a:t>світі</a:t>
            </a:r>
            <a:r>
              <a:rPr lang="ru-RU" dirty="0"/>
              <a:t>.</a:t>
            </a:r>
          </a:p>
          <a:p>
            <a:pPr marL="4572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910399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48680"/>
            <a:ext cx="2376264" cy="722049"/>
          </a:xfrm>
        </p:spPr>
        <p:txBody>
          <a:bodyPr/>
          <a:lstStyle/>
          <a:p>
            <a:r>
              <a:rPr lang="uk-UA" dirty="0" smtClean="0"/>
              <a:t>Авангард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364" y="1310488"/>
            <a:ext cx="8944132" cy="5430880"/>
          </a:xfrm>
        </p:spPr>
        <p:txBody>
          <a:bodyPr/>
          <a:lstStyle/>
          <a:p>
            <a:r>
              <a:rPr lang="ru-RU" dirty="0" err="1"/>
              <a:t>Олександр</a:t>
            </a:r>
            <a:r>
              <a:rPr lang="ru-RU" dirty="0"/>
              <a:t> Богомазов — </a:t>
            </a:r>
            <a:r>
              <a:rPr lang="ru-RU" dirty="0" err="1"/>
              <a:t>визначний</a:t>
            </a:r>
            <a:r>
              <a:rPr lang="ru-RU" dirty="0"/>
              <a:t> теоретик </a:t>
            </a:r>
            <a:r>
              <a:rPr lang="ru-RU" dirty="0" err="1"/>
              <a:t>українського</a:t>
            </a:r>
            <a:r>
              <a:rPr lang="ru-RU" dirty="0"/>
              <a:t> авангарду, </a:t>
            </a:r>
            <a:r>
              <a:rPr lang="ru-RU" dirty="0" err="1"/>
              <a:t>блискучий</a:t>
            </a:r>
            <a:r>
              <a:rPr lang="ru-RU" dirty="0"/>
              <a:t> педагог, автор трактату «</a:t>
            </a:r>
            <a:r>
              <a:rPr lang="ru-RU" dirty="0" err="1"/>
              <a:t>Живопис</a:t>
            </a:r>
            <a:r>
              <a:rPr lang="ru-RU" dirty="0"/>
              <a:t> і </a:t>
            </a:r>
            <a:r>
              <a:rPr lang="ru-RU" dirty="0" err="1"/>
              <a:t>Елементи</a:t>
            </a:r>
            <a:r>
              <a:rPr lang="ru-RU" dirty="0"/>
              <a:t>», в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викладено</a:t>
            </a:r>
            <a:r>
              <a:rPr lang="ru-RU" dirty="0"/>
              <a:t> </a:t>
            </a:r>
            <a:r>
              <a:rPr lang="ru-RU" dirty="0" err="1"/>
              <a:t>роздуми</a:t>
            </a:r>
            <a:r>
              <a:rPr lang="ru-RU" dirty="0"/>
              <a:t> про суть </a:t>
            </a:r>
            <a:r>
              <a:rPr lang="ru-RU" dirty="0" err="1"/>
              <a:t>живопису</a:t>
            </a:r>
            <a:r>
              <a:rPr lang="ru-RU" dirty="0"/>
              <a:t> та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на </a:t>
            </a:r>
            <a:r>
              <a:rPr lang="ru-RU" dirty="0" err="1"/>
              <a:t>глядача</a:t>
            </a:r>
            <a:r>
              <a:rPr lang="ru-RU" dirty="0"/>
              <a:t>.</a:t>
            </a:r>
          </a:p>
          <a:p>
            <a:r>
              <a:rPr lang="ru-RU" dirty="0" err="1"/>
              <a:t>Яскравою</a:t>
            </a:r>
            <a:r>
              <a:rPr lang="ru-RU" dirty="0"/>
              <a:t> </a:t>
            </a:r>
            <a:r>
              <a:rPr lang="ru-RU" dirty="0" err="1"/>
              <a:t>сторінкою</a:t>
            </a:r>
            <a:r>
              <a:rPr lang="ru-RU" dirty="0"/>
              <a:t> в </a:t>
            </a:r>
            <a:r>
              <a:rPr lang="ru-RU" dirty="0" err="1"/>
              <a:t>українському</a:t>
            </a:r>
            <a:r>
              <a:rPr lang="ru-RU" dirty="0"/>
              <a:t> </a:t>
            </a:r>
            <a:r>
              <a:rPr lang="ru-RU" dirty="0" err="1"/>
              <a:t>мистецтві</a:t>
            </a:r>
            <a:r>
              <a:rPr lang="ru-RU" dirty="0"/>
              <a:t> є </a:t>
            </a:r>
            <a:r>
              <a:rPr lang="ru-RU" dirty="0" err="1"/>
              <a:t>творчість</a:t>
            </a:r>
            <a:r>
              <a:rPr lang="ru-RU" dirty="0"/>
              <a:t> художника </a:t>
            </a:r>
            <a:r>
              <a:rPr lang="ru-RU" dirty="0" err="1"/>
              <a:t>Георгія</a:t>
            </a:r>
            <a:r>
              <a:rPr lang="ru-RU" dirty="0"/>
              <a:t> Нарбута.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цілком</a:t>
            </a:r>
            <a:r>
              <a:rPr lang="ru-RU" dirty="0"/>
              <a:t> справедливо </a:t>
            </a:r>
            <a:r>
              <a:rPr lang="ru-RU" dirty="0" err="1"/>
              <a:t>називали</a:t>
            </a:r>
            <a:r>
              <a:rPr lang="ru-RU" dirty="0"/>
              <a:t> одним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найвидатніших</a:t>
            </a:r>
            <a:r>
              <a:rPr lang="ru-RU" dirty="0"/>
              <a:t> </a:t>
            </a:r>
            <a:r>
              <a:rPr lang="ru-RU" dirty="0" err="1"/>
              <a:t>графіків</a:t>
            </a:r>
            <a:r>
              <a:rPr lang="ru-RU" dirty="0"/>
              <a:t> </a:t>
            </a:r>
            <a:r>
              <a:rPr lang="ru-RU" dirty="0" err="1"/>
              <a:t>сучасності</a:t>
            </a:r>
            <a:r>
              <a:rPr lang="ru-RU" dirty="0"/>
              <a:t>. Як </a:t>
            </a:r>
            <a:r>
              <a:rPr lang="ru-RU" dirty="0" err="1"/>
              <a:t>знавець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r>
              <a:rPr lang="ru-RU" dirty="0"/>
              <a:t> </a:t>
            </a:r>
            <a:r>
              <a:rPr lang="ru-RU" dirty="0" err="1"/>
              <a:t>стародавнього</a:t>
            </a:r>
            <a:r>
              <a:rPr lang="ru-RU" dirty="0"/>
              <a:t> </a:t>
            </a:r>
            <a:r>
              <a:rPr lang="ru-RU" dirty="0" err="1"/>
              <a:t>мистецтва</a:t>
            </a:r>
            <a:r>
              <a:rPr lang="ru-RU" dirty="0"/>
              <a:t> і геральдики, Г. Нарбут </a:t>
            </a:r>
            <a:r>
              <a:rPr lang="ru-RU" dirty="0" err="1"/>
              <a:t>виконав</a:t>
            </a:r>
            <a:r>
              <a:rPr lang="ru-RU" dirty="0"/>
              <a:t> </a:t>
            </a:r>
            <a:r>
              <a:rPr lang="ru-RU" dirty="0" err="1"/>
              <a:t>безліч</a:t>
            </a:r>
            <a:r>
              <a:rPr lang="ru-RU" dirty="0"/>
              <a:t> </a:t>
            </a:r>
            <a:r>
              <a:rPr lang="ru-RU" dirty="0" err="1"/>
              <a:t>гербів</a:t>
            </a:r>
            <a:r>
              <a:rPr lang="ru-RU" dirty="0"/>
              <a:t>, </a:t>
            </a:r>
            <a:r>
              <a:rPr lang="ru-RU" dirty="0" err="1"/>
              <a:t>ілюстрував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оформлював</a:t>
            </a:r>
            <a:r>
              <a:rPr lang="ru-RU" dirty="0"/>
              <a:t> книги «</a:t>
            </a:r>
            <a:r>
              <a:rPr lang="ru-RU" dirty="0" err="1"/>
              <a:t>Малоросійський</a:t>
            </a:r>
            <a:r>
              <a:rPr lang="ru-RU" dirty="0"/>
              <a:t> Гербовник», «</a:t>
            </a:r>
            <a:r>
              <a:rPr lang="ru-RU" dirty="0" err="1"/>
              <a:t>Герби</a:t>
            </a:r>
            <a:r>
              <a:rPr lang="ru-RU" dirty="0"/>
              <a:t> </a:t>
            </a:r>
            <a:r>
              <a:rPr lang="ru-RU" dirty="0" err="1"/>
              <a:t>гетьманів</a:t>
            </a:r>
            <a:r>
              <a:rPr lang="ru-RU" dirty="0"/>
              <a:t> </a:t>
            </a:r>
            <a:r>
              <a:rPr lang="ru-RU" dirty="0" err="1"/>
              <a:t>Малоросії</a:t>
            </a:r>
            <a:r>
              <a:rPr lang="ru-RU" dirty="0"/>
              <a:t>», «</a:t>
            </a:r>
            <a:r>
              <a:rPr lang="ru-RU" dirty="0" err="1"/>
              <a:t>Старовинна</a:t>
            </a:r>
            <a:r>
              <a:rPr lang="ru-RU" dirty="0"/>
              <a:t> </a:t>
            </a:r>
            <a:r>
              <a:rPr lang="ru-RU" dirty="0" err="1"/>
              <a:t>архітектура</a:t>
            </a:r>
            <a:r>
              <a:rPr lang="ru-RU" dirty="0"/>
              <a:t> </a:t>
            </a:r>
            <a:r>
              <a:rPr lang="ru-RU" dirty="0" err="1"/>
              <a:t>Галичини</a:t>
            </a:r>
            <a:r>
              <a:rPr lang="ru-RU" dirty="0"/>
              <a:t>», «</a:t>
            </a:r>
            <a:r>
              <a:rPr lang="ru-RU" dirty="0" err="1"/>
              <a:t>Стародавні</a:t>
            </a:r>
            <a:r>
              <a:rPr lang="ru-RU" dirty="0"/>
              <a:t> </a:t>
            </a:r>
            <a:r>
              <a:rPr lang="ru-RU" dirty="0" err="1"/>
              <a:t>садиби</a:t>
            </a:r>
            <a:r>
              <a:rPr lang="ru-RU" dirty="0"/>
              <a:t> </a:t>
            </a:r>
            <a:r>
              <a:rPr lang="ru-RU" dirty="0" err="1"/>
              <a:t>Харківської</a:t>
            </a:r>
            <a:r>
              <a:rPr lang="ru-RU" dirty="0"/>
              <a:t> </a:t>
            </a:r>
            <a:r>
              <a:rPr lang="ru-RU" dirty="0" err="1"/>
              <a:t>губернії</a:t>
            </a:r>
            <a:r>
              <a:rPr lang="ru-RU" dirty="0"/>
              <a:t>», </a:t>
            </a:r>
            <a:r>
              <a:rPr lang="ru-RU" dirty="0" err="1"/>
              <a:t>розробив</a:t>
            </a:r>
            <a:r>
              <a:rPr lang="ru-RU" dirty="0"/>
              <a:t> </a:t>
            </a:r>
            <a:r>
              <a:rPr lang="ru-RU" dirty="0" err="1"/>
              <a:t>проекти</a:t>
            </a:r>
            <a:r>
              <a:rPr lang="ru-RU" dirty="0"/>
              <a:t> Державного Герба і Печатки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. Г. Нарбут — автор перших </a:t>
            </a:r>
            <a:r>
              <a:rPr lang="ru-RU" dirty="0" err="1"/>
              <a:t>українських</a:t>
            </a:r>
            <a:r>
              <a:rPr lang="ru-RU" dirty="0"/>
              <a:t> банкнот і </a:t>
            </a:r>
            <a:r>
              <a:rPr lang="ru-RU" dirty="0" err="1"/>
              <a:t>поштових</a:t>
            </a:r>
            <a:r>
              <a:rPr lang="ru-RU" dirty="0"/>
              <a:t> марок.</a:t>
            </a:r>
          </a:p>
          <a:p>
            <a:r>
              <a:rPr lang="ru-RU" dirty="0" err="1"/>
              <a:t>Визначним</a:t>
            </a:r>
            <a:r>
              <a:rPr lang="ru-RU" dirty="0"/>
              <a:t> </a:t>
            </a:r>
            <a:r>
              <a:rPr lang="ru-RU" dirty="0" err="1"/>
              <a:t>досягненням</a:t>
            </a:r>
            <a:r>
              <a:rPr lang="ru-RU" dirty="0"/>
              <a:t> Нарбута й </a:t>
            </a:r>
            <a:r>
              <a:rPr lang="ru-RU" dirty="0" err="1"/>
              <a:t>усієї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графіки</a:t>
            </a:r>
            <a:r>
              <a:rPr lang="ru-RU" dirty="0"/>
              <a:t> є «</a:t>
            </a:r>
            <a:r>
              <a:rPr lang="ru-RU" dirty="0" err="1"/>
              <a:t>Українська</a:t>
            </a:r>
            <a:r>
              <a:rPr lang="ru-RU" dirty="0"/>
              <a:t> </a:t>
            </a:r>
            <a:r>
              <a:rPr lang="ru-RU" dirty="0" err="1"/>
              <a:t>абетка</a:t>
            </a:r>
            <a:r>
              <a:rPr lang="ru-RU" dirty="0"/>
              <a:t>», в </a:t>
            </a:r>
            <a:r>
              <a:rPr lang="ru-RU" dirty="0" err="1"/>
              <a:t>якій</a:t>
            </a:r>
            <a:r>
              <a:rPr lang="ru-RU" dirty="0"/>
              <a:t> художник </a:t>
            </a:r>
            <a:r>
              <a:rPr lang="ru-RU" dirty="0" err="1"/>
              <a:t>досяг</a:t>
            </a:r>
            <a:r>
              <a:rPr lang="ru-RU" dirty="0"/>
              <a:t> </a:t>
            </a:r>
            <a:r>
              <a:rPr lang="ru-RU" dirty="0" err="1"/>
              <a:t>граничної</a:t>
            </a:r>
            <a:r>
              <a:rPr lang="ru-RU" dirty="0"/>
              <a:t> </a:t>
            </a:r>
            <a:r>
              <a:rPr lang="ru-RU" dirty="0" err="1"/>
              <a:t>простоти</a:t>
            </a:r>
            <a:r>
              <a:rPr lang="ru-RU" dirty="0"/>
              <a:t> й </a:t>
            </a:r>
            <a:r>
              <a:rPr lang="ru-RU" dirty="0" err="1"/>
              <a:t>водночас</a:t>
            </a:r>
            <a:r>
              <a:rPr lang="ru-RU" dirty="0"/>
              <a:t> </a:t>
            </a:r>
            <a:r>
              <a:rPr lang="ru-RU" dirty="0" err="1"/>
              <a:t>вишуканості</a:t>
            </a:r>
            <a:r>
              <a:rPr lang="ru-RU" dirty="0"/>
              <a:t> </a:t>
            </a:r>
            <a:r>
              <a:rPr lang="ru-RU" dirty="0" err="1"/>
              <a:t>композиції</a:t>
            </a:r>
            <a:r>
              <a:rPr lang="ru-RU" dirty="0"/>
              <a:t>, </a:t>
            </a:r>
            <a:r>
              <a:rPr lang="ru-RU" dirty="0" err="1"/>
              <a:t>малюнка</a:t>
            </a:r>
            <a:r>
              <a:rPr lang="ru-RU" dirty="0"/>
              <a:t> й </a:t>
            </a:r>
            <a:r>
              <a:rPr lang="ru-RU" dirty="0" err="1"/>
              <a:t>кольору</a:t>
            </a:r>
            <a:r>
              <a:rPr lang="ru-RU" dirty="0"/>
              <a:t>. У </a:t>
            </a:r>
            <a:r>
              <a:rPr lang="ru-RU" dirty="0" err="1"/>
              <a:t>вирішенні</a:t>
            </a:r>
            <a:r>
              <a:rPr lang="ru-RU" dirty="0"/>
              <a:t> </a:t>
            </a:r>
            <a:r>
              <a:rPr lang="ru-RU" dirty="0" err="1"/>
              <a:t>літер</a:t>
            </a:r>
            <a:r>
              <a:rPr lang="ru-RU" dirty="0"/>
              <a:t> </a:t>
            </a:r>
            <a:r>
              <a:rPr lang="ru-RU" dirty="0" err="1"/>
              <a:t>абетки</a:t>
            </a:r>
            <a:r>
              <a:rPr lang="ru-RU" dirty="0"/>
              <a:t> Г. </a:t>
            </a:r>
            <a:r>
              <a:rPr lang="ru-RU" dirty="0" err="1"/>
              <a:t>Йарбут</a:t>
            </a:r>
            <a:r>
              <a:rPr lang="ru-RU" dirty="0"/>
              <a:t> </a:t>
            </a:r>
            <a:r>
              <a:rPr lang="ru-RU" dirty="0" err="1"/>
              <a:t>об’єднав</a:t>
            </a:r>
            <a:r>
              <a:rPr lang="ru-RU" dirty="0"/>
              <a:t>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рукописної</a:t>
            </a:r>
            <a:r>
              <a:rPr lang="ru-RU" dirty="0"/>
              <a:t> та </a:t>
            </a:r>
            <a:r>
              <a:rPr lang="ru-RU" dirty="0" err="1"/>
              <a:t>друкованої</a:t>
            </a:r>
            <a:r>
              <a:rPr lang="ru-RU" dirty="0"/>
              <a:t> книги і </a:t>
            </a:r>
            <a:r>
              <a:rPr lang="ru-RU" dirty="0" err="1"/>
              <a:t>західноєвропейських</a:t>
            </a:r>
            <a:r>
              <a:rPr lang="ru-RU" dirty="0"/>
              <a:t> </a:t>
            </a:r>
            <a:r>
              <a:rPr lang="ru-RU" dirty="0" err="1"/>
              <a:t>майстрів</a:t>
            </a:r>
            <a:r>
              <a:rPr lang="ru-RU" dirty="0"/>
              <a:t> шрифту.</a:t>
            </a:r>
          </a:p>
          <a:p>
            <a:pPr marL="4572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609751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323528" y="260648"/>
            <a:ext cx="3816424" cy="4122610"/>
            <a:chOff x="323528" y="260648"/>
            <a:chExt cx="3816424" cy="4122610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260648"/>
              <a:ext cx="3816424" cy="3732853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611560" y="4013926"/>
              <a:ext cx="29073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dirty="0" smtClean="0"/>
                <a:t>Д. </a:t>
              </a:r>
              <a:r>
                <a:rPr lang="uk-UA" dirty="0" err="1" smtClean="0"/>
                <a:t>Бурлюк</a:t>
              </a:r>
              <a:r>
                <a:rPr lang="uk-UA" dirty="0" smtClean="0"/>
                <a:t> «Весна в селі»</a:t>
              </a:r>
              <a:endParaRPr lang="uk-UA" dirty="0"/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3059832" y="235426"/>
            <a:ext cx="5904656" cy="4807627"/>
            <a:chOff x="3059832" y="235426"/>
            <a:chExt cx="5904656" cy="4807627"/>
          </a:xfrm>
        </p:grpSpPr>
        <p:pic>
          <p:nvPicPr>
            <p:cNvPr id="7" name="Рисунок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9832" y="235426"/>
              <a:ext cx="5904656" cy="442438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4283968" y="4673721"/>
              <a:ext cx="36037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К. Малевич. Три </a:t>
              </a:r>
              <a:r>
                <a:rPr lang="ru-RU" dirty="0" err="1"/>
                <a:t>жінки</a:t>
              </a:r>
              <a:r>
                <a:rPr lang="ru-RU" dirty="0"/>
                <a:t> на </a:t>
              </a:r>
              <a:r>
                <a:rPr lang="ru-RU" dirty="0" err="1"/>
                <a:t>дорозі</a:t>
              </a:r>
              <a:endParaRPr lang="uk-UA" dirty="0"/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11560" y="223028"/>
            <a:ext cx="4537781" cy="5755973"/>
            <a:chOff x="611560" y="223028"/>
            <a:chExt cx="4537781" cy="5755973"/>
          </a:xfrm>
        </p:grpSpPr>
        <p:pic>
          <p:nvPicPr>
            <p:cNvPr id="10" name="Рисунок 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7584" y="223028"/>
              <a:ext cx="3797776" cy="5386641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611560" y="5609669"/>
              <a:ext cx="45377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Г. Нарбут. </a:t>
              </a:r>
              <a:r>
                <a:rPr lang="ru-RU" dirty="0" err="1"/>
                <a:t>Сторінка</a:t>
              </a:r>
              <a:r>
                <a:rPr lang="ru-RU" dirty="0"/>
                <a:t> «</a:t>
              </a:r>
              <a:r>
                <a:rPr lang="ru-RU" dirty="0" err="1"/>
                <a:t>Української</a:t>
              </a:r>
              <a:r>
                <a:rPr lang="ru-RU" dirty="0"/>
                <a:t> </a:t>
              </a:r>
              <a:r>
                <a:rPr lang="ru-RU" dirty="0" err="1"/>
                <a:t>абетки</a:t>
              </a:r>
              <a:r>
                <a:rPr lang="ru-RU" dirty="0"/>
                <a:t>»</a:t>
              </a:r>
              <a:endParaRPr lang="uk-UA" dirty="0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3275856" y="223029"/>
            <a:ext cx="4128030" cy="6599640"/>
            <a:chOff x="3275856" y="223029"/>
            <a:chExt cx="4128030" cy="6599640"/>
          </a:xfrm>
        </p:grpSpPr>
        <p:pic>
          <p:nvPicPr>
            <p:cNvPr id="14" name="Рисунок 1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75856" y="223029"/>
              <a:ext cx="4128030" cy="6230308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3635896" y="6453337"/>
              <a:ext cx="34083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К. Малевич. </a:t>
              </a:r>
              <a:r>
                <a:rPr lang="ru-RU" dirty="0" err="1"/>
                <a:t>Англієць</a:t>
              </a:r>
              <a:r>
                <a:rPr lang="ru-RU" dirty="0"/>
                <a:t> у </a:t>
              </a:r>
              <a:r>
                <a:rPr lang="ru-RU" dirty="0" err="1"/>
                <a:t>Москві</a:t>
              </a:r>
              <a:endParaRPr lang="uk-UA" dirty="0"/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1763688" y="116632"/>
            <a:ext cx="5387061" cy="6560335"/>
            <a:chOff x="1763688" y="116632"/>
            <a:chExt cx="5387061" cy="6560335"/>
          </a:xfrm>
        </p:grpSpPr>
        <p:pic>
          <p:nvPicPr>
            <p:cNvPr id="17" name="Рисунок 16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3688" y="116632"/>
              <a:ext cx="5387061" cy="6175411"/>
            </a:xfrm>
            <a:prstGeom prst="rect">
              <a:avLst/>
            </a:prstGeom>
          </p:spPr>
        </p:pic>
        <p:sp>
          <p:nvSpPr>
            <p:cNvPr id="18" name="TextBox 17"/>
            <p:cNvSpPr txBox="1"/>
            <p:nvPr/>
          </p:nvSpPr>
          <p:spPr>
            <a:xfrm>
              <a:off x="2339752" y="6307635"/>
              <a:ext cx="37363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О. Богомазов. </a:t>
              </a:r>
              <a:r>
                <a:rPr lang="ru-RU" dirty="0" err="1"/>
                <a:t>Сінний</a:t>
              </a:r>
              <a:r>
                <a:rPr lang="ru-RU" dirty="0"/>
                <a:t> </a:t>
              </a:r>
              <a:r>
                <a:rPr lang="ru-RU" dirty="0" err="1"/>
                <a:t>ринок</a:t>
              </a:r>
              <a:r>
                <a:rPr lang="ru-RU" dirty="0"/>
                <a:t>. </a:t>
              </a:r>
              <a:r>
                <a:rPr lang="ru-RU" dirty="0" err="1"/>
                <a:t>Київ</a:t>
              </a:r>
              <a:endParaRPr lang="uk-UA" dirty="0"/>
            </a:p>
          </p:txBody>
        </p:sp>
      </p:grpSp>
    </p:spTree>
    <p:extLst>
      <p:ext uri="{BB962C8B-B14F-4D97-AF65-F5344CB8AC3E}">
        <p14:creationId xmlns:p14="http://schemas.microsoft.com/office/powerpoint/2010/main" val="13130718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ерспектива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ерспектив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12</TotalTime>
  <Words>375</Words>
  <Application>Microsoft Office PowerPoint</Application>
  <PresentationFormat>Экран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Перспектива</vt:lpstr>
      <vt:lpstr>Художній авангард</vt:lpstr>
      <vt:lpstr>Авангард</vt:lpstr>
      <vt:lpstr>Авангард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Художній авангард</dc:title>
  <dc:creator>001</dc:creator>
  <cp:lastModifiedBy>001</cp:lastModifiedBy>
  <cp:revision>2</cp:revision>
  <dcterms:created xsi:type="dcterms:W3CDTF">2015-02-07T12:10:55Z</dcterms:created>
  <dcterms:modified xsi:type="dcterms:W3CDTF">2015-02-07T12:23:49Z</dcterms:modified>
</cp:coreProperties>
</file>