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4" r:id="rId3"/>
    <p:sldId id="271" r:id="rId4"/>
    <p:sldId id="257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8B3B2B3-951D-421A-9214-DD0D1F01EE79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3513DCA-3C81-4743-85CA-8B06F01B7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B2B3-951D-421A-9214-DD0D1F01EE79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3DCA-3C81-4743-85CA-8B06F01B7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B2B3-951D-421A-9214-DD0D1F01EE79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3DCA-3C81-4743-85CA-8B06F01B7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B3B2B3-951D-421A-9214-DD0D1F01EE79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3DCA-3C81-4743-85CA-8B06F01B7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8B3B2B3-951D-421A-9214-DD0D1F01EE79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3513DCA-3C81-4743-85CA-8B06F01B72B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B3B2B3-951D-421A-9214-DD0D1F01EE79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3513DCA-3C81-4743-85CA-8B06F01B7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8B3B2B3-951D-421A-9214-DD0D1F01EE79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3513DCA-3C81-4743-85CA-8B06F01B7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B2B3-951D-421A-9214-DD0D1F01EE79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3DCA-3C81-4743-85CA-8B06F01B7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B3B2B3-951D-421A-9214-DD0D1F01EE79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3513DCA-3C81-4743-85CA-8B06F01B7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8B3B2B3-951D-421A-9214-DD0D1F01EE79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3513DCA-3C81-4743-85CA-8B06F01B7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8B3B2B3-951D-421A-9214-DD0D1F01EE79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3513DCA-3C81-4743-85CA-8B06F01B7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B3B2B3-951D-421A-9214-DD0D1F01EE79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3513DCA-3C81-4743-85CA-8B06F01B7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diamond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2-209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320701"/>
            <a:ext cx="3857652" cy="5537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000108"/>
            <a:ext cx="9144000" cy="12144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Роботи Рафаеля Санті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0_80h59_rafael-madonna-s-mladentsem-s-arhangelom-rafailom-toviey-i-sv-ieronim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4357718" cy="5836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29058" y="1142984"/>
            <a:ext cx="521494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Мадонна </a:t>
            </a:r>
            <a:r>
              <a:rPr lang="ru-RU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немовлям</a:t>
            </a:r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архангелом </a:t>
            </a:r>
            <a:r>
              <a:rPr lang="ru-RU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Рафаілем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5_90h54_rafael-arhangel-mihail-pobezhdaet-dyavo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357166"/>
            <a:ext cx="3729054" cy="6215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857232"/>
            <a:ext cx="50006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Перемога архангела Михаила над </a:t>
            </a:r>
            <a:b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дияволом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18f3ce6f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4243417" cy="5786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4844" y="1857364"/>
            <a:ext cx="442915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Купер </a:t>
            </a:r>
            <a:r>
              <a:rPr lang="ru-RU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Мадонни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87621778_1504-1505-mariya-s-mladencem-ioannom-krestitelem-i-mladencem-iisusom-hristom-madonna-terrano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500174"/>
            <a:ext cx="4958987" cy="500066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785794"/>
            <a:ext cx="8143932" cy="9947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Мадонна </a:t>
            </a:r>
            <a:r>
              <a:rPr lang="ru-RU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немовлям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lvedere_madon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642918"/>
            <a:ext cx="4545279" cy="5786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-428660" y="2571744"/>
            <a:ext cx="52149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Мадонна </a:t>
            </a:r>
            <a:r>
              <a:rPr lang="ru-RU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Дель-Прато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tva_svyatogo_Gyeorgiya_s_drakonom.Rafael_Santi.jpg"/>
          <p:cNvPicPr>
            <a:picLocks noGrp="1" noChangeAspect="1"/>
          </p:cNvPicPr>
          <p:nvPr>
            <p:ph idx="1"/>
          </p:nvPr>
        </p:nvPicPr>
        <p:blipFill>
          <a:blip r:embed="rId2"/>
          <a:srcRect b="5243"/>
          <a:stretch>
            <a:fillRect/>
          </a:stretch>
        </p:blipFill>
        <p:spPr>
          <a:xfrm>
            <a:off x="214282" y="571480"/>
            <a:ext cx="4524397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628" y="1214422"/>
            <a:ext cx="392909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Битва Святого</a:t>
            </a:r>
            <a:b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Георгія</a:t>
            </a:r>
            <a:b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b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драконом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dy_with_unicorn_by_Rafael_San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736"/>
            <a:ext cx="3954328" cy="51707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714356"/>
            <a:ext cx="8001056" cy="1351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Дама </a:t>
            </a:r>
            <a:r>
              <a:rPr lang="ru-RU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єдинорогом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85794"/>
            <a:ext cx="4975545" cy="57404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5214942" y="2786058"/>
            <a:ext cx="41985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Мадонна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руни_-_Мадонна_Альб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571612"/>
            <a:ext cx="4841948" cy="4929190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857232"/>
            <a:ext cx="68580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Мадонна Альба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вятое семейство с безбородым святым Иосиф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500042"/>
            <a:ext cx="4553294" cy="57864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-214346" y="1643050"/>
            <a:ext cx="528641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Святе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сімейство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Йосипом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714377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Рафаель</a:t>
            </a:r>
            <a:r>
              <a:rPr lang="ru-RU" dirty="0" smtClean="0"/>
              <a:t> </a:t>
            </a:r>
            <a:r>
              <a:rPr lang="ru-RU" dirty="0" err="1" smtClean="0"/>
              <a:t>Санті</a:t>
            </a:r>
            <a:r>
              <a:rPr lang="ru-RU" dirty="0" smtClean="0"/>
              <a:t> (1483-1520).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світлим</a:t>
            </a:r>
            <a:r>
              <a:rPr lang="ru-RU" dirty="0" smtClean="0"/>
              <a:t> </a:t>
            </a:r>
            <a:r>
              <a:rPr lang="ru-RU" dirty="0" err="1" smtClean="0"/>
              <a:t>генієм</a:t>
            </a:r>
            <a:r>
              <a:rPr lang="ru-RU" dirty="0" smtClean="0"/>
              <a:t> </a:t>
            </a:r>
            <a:r>
              <a:rPr lang="ru-RU" dirty="0" err="1" smtClean="0"/>
              <a:t>італійського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спромігся</a:t>
            </a:r>
            <a:r>
              <a:rPr lang="ru-RU" dirty="0" smtClean="0"/>
              <a:t> </a:t>
            </a:r>
            <a:r>
              <a:rPr lang="ru-RU" dirty="0" err="1" smtClean="0"/>
              <a:t>поєднати</a:t>
            </a:r>
            <a:r>
              <a:rPr lang="ru-RU" dirty="0" smtClean="0"/>
              <a:t> дух </a:t>
            </a:r>
            <a:r>
              <a:rPr lang="ru-RU" dirty="0" err="1" smtClean="0"/>
              <a:t>античності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духом </a:t>
            </a:r>
            <a:r>
              <a:rPr lang="ru-RU" dirty="0" err="1" smtClean="0"/>
              <a:t>християнства</a:t>
            </a:r>
            <a:r>
              <a:rPr lang="ru-RU" dirty="0" smtClean="0"/>
              <a:t>. За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коротке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зумів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як художник.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творах</a:t>
            </a:r>
            <a:r>
              <a:rPr lang="ru-RU" dirty="0" smtClean="0"/>
              <a:t> </a:t>
            </a:r>
            <a:r>
              <a:rPr lang="ru-RU" dirty="0" err="1" smtClean="0"/>
              <a:t>Рафаель</a:t>
            </a:r>
            <a:r>
              <a:rPr lang="ru-RU" dirty="0" smtClean="0"/>
              <a:t> передав </a:t>
            </a:r>
            <a:r>
              <a:rPr lang="ru-RU" dirty="0" err="1" smtClean="0"/>
              <a:t>найтонші</a:t>
            </a:r>
            <a:r>
              <a:rPr lang="ru-RU" dirty="0" smtClean="0"/>
              <a:t> </a:t>
            </a:r>
            <a:r>
              <a:rPr lang="ru-RU" dirty="0" err="1" smtClean="0"/>
              <a:t>відтінки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почуттів</a:t>
            </a:r>
            <a:r>
              <a:rPr lang="ru-RU" dirty="0" smtClean="0"/>
              <a:t>, </a:t>
            </a:r>
            <a:r>
              <a:rPr lang="ru-RU" dirty="0" err="1" smtClean="0"/>
              <a:t>відтворив</a:t>
            </a:r>
            <a:r>
              <a:rPr lang="ru-RU" dirty="0" smtClean="0"/>
              <a:t> </a:t>
            </a:r>
            <a:r>
              <a:rPr lang="ru-RU" dirty="0" err="1" smtClean="0"/>
              <a:t>духовну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фізичну</a:t>
            </a:r>
            <a:r>
              <a:rPr lang="ru-RU" dirty="0" smtClean="0"/>
              <a:t> красу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персонажів</a:t>
            </a:r>
            <a:r>
              <a:rPr lang="ru-RU" dirty="0" smtClean="0"/>
              <a:t>.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ідеал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утверджував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, у портретах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зображеннях</a:t>
            </a:r>
            <a:r>
              <a:rPr lang="ru-RU" dirty="0" smtClean="0"/>
              <a:t> </a:t>
            </a:r>
            <a:r>
              <a:rPr lang="ru-RU" dirty="0" err="1" smtClean="0"/>
              <a:t>Мадонни</a:t>
            </a:r>
            <a:r>
              <a:rPr lang="ru-RU" dirty="0" smtClean="0"/>
              <a:t>. Вершиною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Рафаеля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створену</a:t>
            </a:r>
            <a:r>
              <a:rPr lang="ru-RU" dirty="0" smtClean="0"/>
              <a:t> 1513р. «</a:t>
            </a:r>
            <a:r>
              <a:rPr lang="ru-RU" dirty="0" err="1" smtClean="0"/>
              <a:t>Сикстинську</a:t>
            </a:r>
            <a:r>
              <a:rPr lang="ru-RU" dirty="0" smtClean="0"/>
              <a:t> мадонну». </a:t>
            </a:r>
            <a:r>
              <a:rPr lang="ru-RU" dirty="0" err="1" smtClean="0"/>
              <a:t>Цікава</a:t>
            </a:r>
            <a:r>
              <a:rPr lang="ru-RU" dirty="0" smtClean="0"/>
              <a:t> </a:t>
            </a:r>
            <a:r>
              <a:rPr lang="ru-RU" dirty="0" err="1" smtClean="0"/>
              <a:t>композиція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: </a:t>
            </a:r>
            <a:r>
              <a:rPr lang="ru-RU" dirty="0" err="1" smtClean="0"/>
              <a:t>розкривається</a:t>
            </a:r>
            <a:r>
              <a:rPr lang="ru-RU" dirty="0" smtClean="0"/>
              <a:t> </a:t>
            </a:r>
            <a:r>
              <a:rPr lang="ru-RU" dirty="0" err="1" smtClean="0"/>
              <a:t>завіса</a:t>
            </a:r>
            <a:r>
              <a:rPr lang="ru-RU" dirty="0" smtClean="0"/>
              <a:t> —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бачимо</a:t>
            </a:r>
            <a:r>
              <a:rPr lang="ru-RU" dirty="0" smtClean="0"/>
              <a:t> </a:t>
            </a:r>
            <a:r>
              <a:rPr lang="ru-RU" dirty="0" err="1" smtClean="0"/>
              <a:t>жінку</a:t>
            </a:r>
            <a:r>
              <a:rPr lang="ru-RU" dirty="0" smtClean="0"/>
              <a:t>, яка </a:t>
            </a:r>
            <a:r>
              <a:rPr lang="ru-RU" dirty="0" err="1" smtClean="0"/>
              <a:t>тримає</a:t>
            </a:r>
            <a:r>
              <a:rPr lang="ru-RU" dirty="0" smtClean="0"/>
              <a:t> перед собою </a:t>
            </a:r>
            <a:r>
              <a:rPr lang="ru-RU" dirty="0" err="1" smtClean="0"/>
              <a:t>дитину</a:t>
            </a:r>
            <a:r>
              <a:rPr lang="ru-RU" dirty="0" smtClean="0"/>
              <a:t>; вона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віддає</a:t>
            </a:r>
            <a:r>
              <a:rPr lang="ru-RU" dirty="0" smtClean="0"/>
              <a:t> свою </a:t>
            </a:r>
            <a:r>
              <a:rPr lang="ru-RU" dirty="0" err="1" smtClean="0"/>
              <a:t>дитину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залишити</a:t>
            </a:r>
            <a:r>
              <a:rPr lang="ru-RU" dirty="0" smtClean="0"/>
              <a:t>; 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погляді</a:t>
            </a:r>
            <a:r>
              <a:rPr lang="ru-RU" dirty="0" smtClean="0"/>
              <a:t> — </a:t>
            </a:r>
            <a:r>
              <a:rPr lang="ru-RU" dirty="0" err="1" smtClean="0"/>
              <a:t>сум</a:t>
            </a:r>
            <a:r>
              <a:rPr lang="ru-RU" dirty="0" smtClean="0"/>
              <a:t>, </a:t>
            </a:r>
            <a:r>
              <a:rPr lang="ru-RU" dirty="0" err="1" smtClean="0"/>
              <a:t>тривога</a:t>
            </a:r>
            <a:r>
              <a:rPr lang="ru-RU" dirty="0" smtClean="0"/>
              <a:t> за долю </a:t>
            </a:r>
            <a:r>
              <a:rPr lang="ru-RU" dirty="0" err="1" smtClean="0"/>
              <a:t>дитини</a:t>
            </a:r>
            <a:r>
              <a:rPr lang="ru-RU" dirty="0" smtClean="0"/>
              <a:t>, яку вона </a:t>
            </a:r>
            <a:r>
              <a:rPr lang="ru-RU" dirty="0" err="1" smtClean="0"/>
              <a:t>жертвує</a:t>
            </a:r>
            <a:r>
              <a:rPr lang="ru-RU" dirty="0" smtClean="0"/>
              <a:t> в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спасіння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. Ми </a:t>
            </a:r>
            <a:r>
              <a:rPr lang="ru-RU" dirty="0" err="1" smtClean="0"/>
              <a:t>бачимо</a:t>
            </a:r>
            <a:r>
              <a:rPr lang="ru-RU" dirty="0" smtClean="0"/>
              <a:t> не просто Мадонну, а </a:t>
            </a:r>
            <a:r>
              <a:rPr lang="ru-RU" dirty="0" err="1" smtClean="0"/>
              <a:t>жінку</a:t>
            </a:r>
            <a:r>
              <a:rPr lang="ru-RU" dirty="0" smtClean="0"/>
              <a:t>, </a:t>
            </a:r>
            <a:r>
              <a:rPr lang="ru-RU" dirty="0" err="1" smtClean="0"/>
              <a:t>матір</a:t>
            </a:r>
            <a:r>
              <a:rPr lang="ru-RU" dirty="0" smtClean="0"/>
              <a:t>.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узагальненого</a:t>
            </a:r>
            <a:r>
              <a:rPr lang="ru-RU" dirty="0" smtClean="0"/>
              <a:t> образу </a:t>
            </a:r>
            <a:r>
              <a:rPr lang="ru-RU" dirty="0" err="1" smtClean="0"/>
              <a:t>ідеальної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—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Рафаеля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22_80x57-rafael-poseshhe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4098394" cy="5668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3438" y="2214554"/>
            <a:ext cx="471490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Зустр</a:t>
            </a:r>
            <a:r>
              <a:rPr lang="uk-UA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іч Марії та Єлизавети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62_40h39_rafael-tri-grats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7" y="1633182"/>
            <a:ext cx="4843510" cy="50105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3108" y="785794"/>
            <a:ext cx="50898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 </a:t>
            </a:r>
            <a:r>
              <a:rPr lang="ru-RU" sz="8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грації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928934"/>
            <a:ext cx="84289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0166_800сикстинсь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500042"/>
            <a:ext cx="4254836" cy="6035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1071602" y="2071678"/>
            <a:ext cx="725346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7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Сікстинська</a:t>
            </a:r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Мадонна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500174"/>
            <a:ext cx="3740029" cy="50989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8786874" cy="114300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Портрет  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Біндо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Альтовіті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card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4484859" cy="585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628" y="2500306"/>
            <a:ext cx="3929090" cy="1357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Кардинал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6x10000_out__под дуб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428868"/>
            <a:ext cx="6239326" cy="41640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1543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Below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Святе</a:t>
            </a:r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6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сімейство</a:t>
            </a:r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6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під</a:t>
            </a:r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дубом</a:t>
            </a:r>
            <a:endParaRPr lang="ru-RU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7la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785794"/>
            <a:ext cx="4374885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214346" y="1142984"/>
            <a:ext cx="550072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Святе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сімейство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ягнятком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8_80x57-rafael-hristos-na-puti-k-golgof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4431475" cy="614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6314" y="1214422"/>
            <a:ext cx="407196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Христос </a:t>
            </a:r>
            <a:b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</a:t>
            </a:r>
            <a:b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шляху</a:t>
            </a:r>
            <a:b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</a:t>
            </a:r>
            <a:b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60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Гольгофи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0_80x62-rafael-svyatoe-semeystvo-v-malom-sent-dzhono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785794"/>
            <a:ext cx="438465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000240"/>
            <a:ext cx="4714908" cy="278608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Святе</a:t>
            </a:r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сімейство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</TotalTime>
  <Words>204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9</cp:revision>
  <dcterms:created xsi:type="dcterms:W3CDTF">2015-01-29T15:35:44Z</dcterms:created>
  <dcterms:modified xsi:type="dcterms:W3CDTF">2015-01-29T16:55:11Z</dcterms:modified>
</cp:coreProperties>
</file>