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3" autoAdjust="0"/>
    <p:restoredTop sz="94563" autoAdjust="0"/>
  </p:normalViewPr>
  <p:slideViewPr>
    <p:cSldViewPr>
      <p:cViewPr varScale="1">
        <p:scale>
          <a:sx n="59" d="100"/>
          <a:sy n="59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1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0FDFF-7429-4861-AD56-700FF3E1A3D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09426-771E-4AA8-A9C8-3E35D651F8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EB40-4F32-4C08-9926-0FA2EE3C9418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C591B-C17A-4D03-9C8E-D3C8F06218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591B-C17A-4D03-9C8E-D3C8F062180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ipe/>
    <p:sndAc>
      <p:stSnd>
        <p:snd r:embed="rId1" name="whoo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5000">
    <p:wipe/>
    <p:sndAc>
      <p:stSnd>
        <p:snd r:embed="rId1" name="whoo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5000">
    <p:wipe/>
    <p:sndAc>
      <p:stSnd>
        <p:snd r:embed="rId13" name="whoosh.wav" builtIn="1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0166" y="1714488"/>
            <a:ext cx="62151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</a:t>
            </a: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казка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 мрії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07154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Автор: Єгорова Наталя</a:t>
            </a:r>
            <a:endParaRPr lang="ru-RU" sz="2400" b="1" i="1" u="sng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5000">
    <p:wipe/>
    <p:sndAc>
      <p:stSnd>
        <p:snd r:embed="rId3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1395" r="21549" b="84375"/>
          <a:stretch>
            <a:fillRect/>
          </a:stretch>
        </p:blipFill>
        <p:spPr bwMode="auto">
          <a:xfrm rot="162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7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28992" y="1571612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Моя казка незвичайна,</a:t>
            </a:r>
          </a:p>
          <a:p>
            <a:pPr algn="ctr"/>
            <a:r>
              <a:rPr lang="uk-UA" sz="3600" b="1" i="1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Для дітей вона повчальна.</a:t>
            </a:r>
          </a:p>
          <a:p>
            <a:pPr algn="ctr"/>
            <a:r>
              <a:rPr lang="uk-UA" sz="3600" b="1" i="1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Тож почну розповідати.</a:t>
            </a:r>
            <a:endParaRPr lang="ru-RU" sz="3600" b="1" i="1" dirty="0">
              <a:ln>
                <a:solidFill>
                  <a:srgbClr val="FFFF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Рисунок 3" descr="7087334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357298"/>
            <a:ext cx="3264212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43a913fd4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928934"/>
            <a:ext cx="3571900" cy="2533233"/>
          </a:xfrm>
          <a:prstGeom prst="rect">
            <a:avLst/>
          </a:prstGeom>
          <a:noFill/>
        </p:spPr>
      </p:pic>
      <p:pic>
        <p:nvPicPr>
          <p:cNvPr id="8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7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6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14546" y="1214422"/>
            <a:ext cx="578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Знають</a:t>
            </a:r>
            <a:r>
              <a:rPr lang="ru-RU" sz="2800" b="1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2800" b="1" i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вс</a:t>
            </a:r>
            <a:r>
              <a:rPr lang="uk-UA" sz="2800" b="1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і на цій землі,</a:t>
            </a:r>
          </a:p>
          <a:p>
            <a:pPr algn="r"/>
            <a:r>
              <a:rPr lang="uk-UA" sz="2800" b="1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І дорослі і малі -</a:t>
            </a:r>
          </a:p>
          <a:p>
            <a:pPr algn="r"/>
            <a:r>
              <a:rPr lang="uk-UA" sz="2800" b="1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Щоб розумними нам стати,</a:t>
            </a:r>
          </a:p>
          <a:p>
            <a:pPr algn="r"/>
            <a:r>
              <a:rPr lang="uk-UA" sz="2800" b="1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Треба в школу завітати.</a:t>
            </a:r>
            <a:endParaRPr lang="ru-RU" sz="2800" b="1" i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STUDEN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71546"/>
            <a:ext cx="2643205" cy="4671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1c0ec7a6b4eb"/>
          <p:cNvPicPr>
            <a:picLocks noChangeAspect="1" noChangeArrowheads="1"/>
          </p:cNvPicPr>
          <p:nvPr/>
        </p:nvPicPr>
        <p:blipFill>
          <a:blip r:embed="rId3" cstate="print"/>
          <a:srcRect r="771"/>
          <a:stretch>
            <a:fillRect/>
          </a:stretch>
        </p:blipFill>
        <p:spPr bwMode="auto">
          <a:xfrm>
            <a:off x="1142976" y="1857364"/>
            <a:ext cx="4286280" cy="4319587"/>
          </a:xfrm>
          <a:prstGeom prst="rect">
            <a:avLst/>
          </a:prstGeom>
          <a:noFill/>
        </p:spPr>
      </p:pic>
      <p:pic>
        <p:nvPicPr>
          <p:cNvPr id="10" name="Picture 11" descr="пнг набор лесовички 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2714620"/>
            <a:ext cx="3240087" cy="3240088"/>
          </a:xfrm>
          <a:prstGeom prst="rect">
            <a:avLst/>
          </a:prstGeom>
          <a:noFill/>
        </p:spPr>
      </p:pic>
      <p:pic>
        <p:nvPicPr>
          <p:cNvPr id="3" name="Picture 5" descr="Копия 1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6" name="Picture 5" descr="Копия 1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08" y="1071546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Діти в школі нашій різні.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Хтось слухняний і привітний,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Але є ще школярі,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Ні не злі, а просто неслухняні.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Вони на партах пишуть слова не гарні,</a:t>
            </a:r>
          </a:p>
          <a:p>
            <a:pPr algn="r"/>
            <a:r>
              <a:rPr lang="uk-UA" sz="2000" b="1" i="1" dirty="0" err="1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Клеють</a:t>
            </a:r>
            <a:r>
              <a:rPr lang="uk-UA" sz="2000" b="1" i="1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жуйки й пластилін</a:t>
            </a:r>
            <a:endParaRPr lang="ru-RU" sz="2000" b="1" i="1" dirty="0">
              <a:ln>
                <a:solidFill>
                  <a:srgbClr val="FFC0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252220482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201" r="34642" b="67500"/>
          <a:stretch>
            <a:fillRect/>
          </a:stretch>
        </p:blipFill>
        <p:spPr>
          <a:xfrm flipH="1">
            <a:off x="714348" y="785794"/>
            <a:ext cx="2643206" cy="3273159"/>
          </a:xfrm>
          <a:prstGeom prst="rect">
            <a:avLst/>
          </a:prstGeom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2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3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207167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8860" y="1714488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Ну </a:t>
            </a:r>
            <a:r>
              <a:rPr lang="uk-UA" sz="2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і ось коли закінчились уроки,</a:t>
            </a:r>
          </a:p>
          <a:p>
            <a:pPr algn="r"/>
            <a:r>
              <a:rPr lang="uk-UA" sz="2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Настала ніч місячна й глибока.</a:t>
            </a:r>
          </a:p>
          <a:p>
            <a:pPr algn="r"/>
            <a:r>
              <a:rPr lang="uk-UA" sz="2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Місяць проникнув крізь вікна тонкі,</a:t>
            </a:r>
          </a:p>
          <a:p>
            <a:pPr algn="r"/>
            <a:r>
              <a:rPr lang="uk-UA" sz="24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Прокинулись від сяйва парти шкільні.</a:t>
            </a:r>
            <a:endParaRPr lang="ru-RU" sz="2400" b="1" i="1" dirty="0">
              <a:ln w="18415" cmpd="sng">
                <a:solidFill>
                  <a:srgbClr val="FFC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Рисунок 10" descr="school15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86248" y="3071810"/>
            <a:ext cx="3929090" cy="27709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ool150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00562" y="3286124"/>
            <a:ext cx="3929090" cy="2770952"/>
          </a:xfrm>
          <a:prstGeom prst="rect">
            <a:avLst/>
          </a:prstGeom>
        </p:spPr>
      </p:pic>
      <p:pic>
        <p:nvPicPr>
          <p:cNvPr id="8" name="Рисунок 7" descr="school150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928934"/>
            <a:ext cx="3929090" cy="2770952"/>
          </a:xfrm>
          <a:prstGeom prst="rect">
            <a:avLst/>
          </a:prstGeom>
        </p:spPr>
      </p:pic>
      <p:pic>
        <p:nvPicPr>
          <p:cNvPr id="2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3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1071546"/>
            <a:ext cx="5572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Почувся у темряві  шепіт ласкавий:</a:t>
            </a:r>
          </a:p>
          <a:p>
            <a:pPr algn="r">
              <a:buFontTx/>
              <a:buChar char="-"/>
            </a:pPr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Ось гляньте на мене, яка я стала.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Розмальована, брудна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Я ще такого вигляду не мала.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- Так, </a:t>
            </a:r>
            <a:r>
              <a:rPr lang="uk-UA" sz="2000" b="1" i="1" dirty="0" err="1" smtClean="0">
                <a:ln>
                  <a:solidFill>
                    <a:srgbClr val="FFC000"/>
                  </a:solidFill>
                </a:ln>
                <a:latin typeface="+mj-lt"/>
              </a:rPr>
              <a:t>так</a:t>
            </a:r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! – підтримала подруга враз.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- Ось плями від фарби, стала кольорова я враз</a:t>
            </a:r>
            <a:r>
              <a:rPr lang="uk-UA" sz="2000" dirty="0" smtClean="0">
                <a:ln>
                  <a:solidFill>
                    <a:srgbClr val="FFC000"/>
                  </a:solidFill>
                </a:ln>
                <a:latin typeface="+mj-lt"/>
              </a:rPr>
              <a:t>.</a:t>
            </a:r>
          </a:p>
        </p:txBody>
      </p:sp>
      <p:pic>
        <p:nvPicPr>
          <p:cNvPr id="7" name="Рисунок 6" descr="school19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268" y="3857628"/>
            <a:ext cx="1005434" cy="102444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14612" y="3714752"/>
            <a:ext cx="57150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5-конечная звезда 11"/>
          <p:cNvSpPr/>
          <p:nvPr/>
        </p:nvSpPr>
        <p:spPr>
          <a:xfrm>
            <a:off x="3714744" y="3929066"/>
            <a:ext cx="285752" cy="1428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3428992" y="3643314"/>
            <a:ext cx="45719" cy="35719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252220482_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201" t="60000" r="32082"/>
          <a:stretch>
            <a:fillRect/>
          </a:stretch>
        </p:blipFill>
        <p:spPr>
          <a:xfrm rot="21046488" flipH="1">
            <a:off x="1285852" y="928670"/>
            <a:ext cx="1785950" cy="227771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3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1285860"/>
            <a:ext cx="6072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Тут голос почувся:</a:t>
            </a:r>
          </a:p>
          <a:p>
            <a:pPr algn="r">
              <a:buFontTx/>
              <a:buChar char="-"/>
            </a:pPr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Є вихід у нас!</a:t>
            </a:r>
          </a:p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Якщо ці діти не охайні</a:t>
            </a:r>
          </a:p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І кривдять нас так старанно,</a:t>
            </a:r>
          </a:p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Давайте їх покинемо,</a:t>
            </a:r>
          </a:p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Ходімо відпочинемо.</a:t>
            </a:r>
          </a:p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Щоб більше не відчувати болю,</a:t>
            </a:r>
          </a:p>
          <a:p>
            <a:pPr algn="r"/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+mj-lt"/>
              </a:rPr>
              <a:t>Та бути нам в неволі</a:t>
            </a:r>
            <a:r>
              <a:rPr lang="uk-UA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7" name="Рисунок 6" descr="school150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294390"/>
            <a:ext cx="3714776" cy="2619809"/>
          </a:xfrm>
          <a:prstGeom prst="rect">
            <a:avLst/>
          </a:prstGeom>
        </p:spPr>
      </p:pic>
      <p:pic>
        <p:nvPicPr>
          <p:cNvPr id="8" name="Рисунок 7" descr="school19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3786190"/>
            <a:ext cx="1005434" cy="1024442"/>
          </a:xfrm>
          <a:prstGeom prst="rect">
            <a:avLst/>
          </a:prstGeom>
        </p:spPr>
      </p:pic>
      <p:pic>
        <p:nvPicPr>
          <p:cNvPr id="9" name="Рисунок 8" descr="1252220482_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5000" r="65358" b="35000"/>
          <a:stretch>
            <a:fillRect/>
          </a:stretch>
        </p:blipFill>
        <p:spPr>
          <a:xfrm rot="20778371">
            <a:off x="1572855" y="1174238"/>
            <a:ext cx="1714512" cy="2027029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ramka-detskaya-73"/>
          <p:cNvPicPr>
            <a:picLocks noChangeAspect="1" noChangeArrowheads="1"/>
          </p:cNvPicPr>
          <p:nvPr/>
        </p:nvPicPr>
        <p:blipFill>
          <a:blip r:embed="rId3"/>
          <a:srcRect l="3906" t="4166" r="60156" b="3125"/>
          <a:stretch>
            <a:fillRect/>
          </a:stretch>
        </p:blipFill>
        <p:spPr bwMode="auto">
          <a:xfrm>
            <a:off x="1071538" y="1000108"/>
            <a:ext cx="2928958" cy="4786345"/>
          </a:xfrm>
          <a:prstGeom prst="rect">
            <a:avLst/>
          </a:prstGeom>
          <a:noFill/>
        </p:spPr>
      </p:pic>
      <p:pic>
        <p:nvPicPr>
          <p:cNvPr id="2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3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5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7620" y="1428736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Та ось прийшов привітний ранок,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Завітало сонечко на ганок.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Парти почали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 потихеньку засинати</a:t>
            </a:r>
            <a:r>
              <a:rPr lang="uk-UA" sz="2400" b="1" i="1" dirty="0" smtClean="0">
                <a:ln>
                  <a:solidFill>
                    <a:srgbClr val="FFC000"/>
                  </a:solidFill>
                </a:ln>
              </a:rPr>
              <a:t>.</a:t>
            </a:r>
            <a:endParaRPr lang="ru-RU" sz="2400" b="1" i="1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8" name="Picture 3" descr="0_77150_8fc5eb67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3154362" cy="23891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-1821681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3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1395" r="21549" b="84375"/>
          <a:stretch>
            <a:fillRect/>
          </a:stretch>
        </p:blipFill>
        <p:spPr bwMode="auto">
          <a:xfrm rot="5400000">
            <a:off x="6250773" y="2893227"/>
            <a:ext cx="4714908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r="3125"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5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r="3125" b="84375"/>
          <a:stretch>
            <a:fillRect/>
          </a:stretch>
        </p:blipFill>
        <p:spPr bwMode="auto">
          <a:xfrm rot="10800000">
            <a:off x="0" y="5786454"/>
            <a:ext cx="9144000" cy="1071546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1142984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А мораль у нас така: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Щоб навчатись на відмінно,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Треба діти постаратись.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Ніколи вам не лінуватись.</a:t>
            </a:r>
          </a:p>
          <a:p>
            <a:pPr algn="r"/>
            <a:r>
              <a:rPr lang="uk-UA" sz="2400" b="1" i="1" dirty="0" err="1" smtClean="0">
                <a:ln>
                  <a:solidFill>
                    <a:srgbClr val="FFC000"/>
                  </a:solidFill>
                </a:ln>
                <a:latin typeface="+mj-lt"/>
              </a:rPr>
              <a:t>Слухать</a:t>
            </a:r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  завжди вчителів.</a:t>
            </a:r>
          </a:p>
          <a:p>
            <a:pPr algn="r"/>
            <a:r>
              <a:rPr lang="uk-UA" sz="2400" b="1" i="1" dirty="0" smtClean="0">
                <a:ln>
                  <a:solidFill>
                    <a:srgbClr val="FFC000"/>
                  </a:solidFill>
                </a:ln>
                <a:latin typeface="+mj-lt"/>
              </a:rPr>
              <a:t>І берегти школу – як рідний дім!</a:t>
            </a:r>
            <a:endParaRPr lang="ru-RU" sz="2400" b="1" i="1" dirty="0">
              <a:ln>
                <a:solidFill>
                  <a:srgbClr val="FFC000"/>
                </a:solidFill>
              </a:ln>
              <a:latin typeface="+mj-lt"/>
            </a:endParaRPr>
          </a:p>
        </p:txBody>
      </p:sp>
      <p:pic>
        <p:nvPicPr>
          <p:cNvPr id="7" name="Picture 2" descr="D:\ДОКУМЕНТАЦИЯ\ПРЕЗЕНТАЦІЇ\шаблоны\анимация\Школа\ччч1 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1462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UDEN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71546"/>
            <a:ext cx="2643205" cy="4671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202</TotalTime>
  <Words>242</Words>
  <PresentationFormat>Экран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24</cp:revision>
  <dcterms:created xsi:type="dcterms:W3CDTF">2013-12-22T16:57:37Z</dcterms:created>
  <dcterms:modified xsi:type="dcterms:W3CDTF">2013-12-23T20:05:06Z</dcterms:modified>
</cp:coreProperties>
</file>