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0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F63A-EED6-4963-8CF4-1EAF24774F24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66CC-B244-46C0-9C22-F36D77AC61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F63A-EED6-4963-8CF4-1EAF24774F24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66CC-B244-46C0-9C22-F36D77AC61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F63A-EED6-4963-8CF4-1EAF24774F24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B166CC-B244-46C0-9C22-F36D77AC61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1/25/2013</a:t>
            </a:fld>
            <a:endParaRPr lang="en-US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F63A-EED6-4963-8CF4-1EAF24774F24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66CC-B244-46C0-9C22-F36D77AC61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F63A-EED6-4963-8CF4-1EAF24774F24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B166CC-B244-46C0-9C22-F36D77AC614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F63A-EED6-4963-8CF4-1EAF24774F24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66CC-B244-46C0-9C22-F36D77AC61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F63A-EED6-4963-8CF4-1EAF24774F24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66CC-B244-46C0-9C22-F36D77AC61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F63A-EED6-4963-8CF4-1EAF24774F24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66CC-B244-46C0-9C22-F36D77AC61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F63A-EED6-4963-8CF4-1EAF24774F24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66CC-B244-46C0-9C22-F36D77AC614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3C5F63A-EED6-4963-8CF4-1EAF24774F24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B166CC-B244-46C0-9C22-F36D77AC614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err="1" smtClean="0"/>
              <a:t>Добромильський</a:t>
            </a:r>
            <a:r>
              <a:rPr lang="uk-UA" dirty="0" smtClean="0"/>
              <a:t> замок у Львові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3886200"/>
            <a:ext cx="4267200" cy="91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Рисунок 3" descr="http://img0.liveinternet.ru/images/attach/c/1/50/585/50585796_Dobromil_zamok_1698_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764704"/>
            <a:ext cx="6444208" cy="407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270000" dist="50800" dir="16200000">
              <a:prstClr val="black"/>
            </a:innerShdw>
          </a:effec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686800" cy="531805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ДОБРОМИЛЬСЬКИЙ ЗАМОК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пам'яткою</a:t>
            </a:r>
            <a:r>
              <a:rPr lang="ru-RU" dirty="0" smtClean="0"/>
              <a:t> </a:t>
            </a:r>
            <a:r>
              <a:rPr lang="ru-RU" dirty="0" err="1" smtClean="0"/>
              <a:t>архітектури</a:t>
            </a:r>
            <a:r>
              <a:rPr lang="ru-RU" dirty="0" smtClean="0"/>
              <a:t> </a:t>
            </a:r>
            <a:r>
              <a:rPr lang="ru-RU" dirty="0" err="1" smtClean="0"/>
              <a:t>загальнодержавного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. Зараз там </a:t>
            </a:r>
            <a:r>
              <a:rPr lang="ru-RU" dirty="0" err="1" smtClean="0"/>
              <a:t>залишилися</a:t>
            </a:r>
            <a:r>
              <a:rPr lang="ru-RU" dirty="0" smtClean="0"/>
              <a:t> </a:t>
            </a:r>
            <a:r>
              <a:rPr lang="ru-RU" dirty="0" err="1" smtClean="0"/>
              <a:t>одні</a:t>
            </a:r>
            <a:r>
              <a:rPr lang="ru-RU" dirty="0" smtClean="0"/>
              <a:t> </a:t>
            </a:r>
            <a:r>
              <a:rPr lang="ru-RU" dirty="0" err="1" smtClean="0"/>
              <a:t>руїни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досі</a:t>
            </a:r>
            <a:r>
              <a:rPr lang="ru-RU" dirty="0" smtClean="0"/>
              <a:t> </a:t>
            </a:r>
            <a:r>
              <a:rPr lang="ru-RU" dirty="0" err="1" smtClean="0"/>
              <a:t>надихає</a:t>
            </a:r>
            <a:r>
              <a:rPr lang="ru-RU" dirty="0" smtClean="0"/>
              <a:t>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митців</a:t>
            </a:r>
            <a:r>
              <a:rPr lang="ru-RU" dirty="0" smtClean="0"/>
              <a:t> на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творіння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pic>
        <p:nvPicPr>
          <p:cNvPr id="4" name="Рисунок 3" descr="http://turystycni-marky.com.ua/images/19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780929"/>
            <a:ext cx="5940152" cy="4077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8686800" cy="5949280"/>
          </a:xfrm>
          <a:ln>
            <a:noFill/>
          </a:ln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Добромильський</a:t>
            </a:r>
            <a:r>
              <a:rPr lang="ru-RU" dirty="0" smtClean="0"/>
              <a:t> </a:t>
            </a:r>
            <a:r>
              <a:rPr lang="ru-RU" dirty="0" smtClean="0"/>
              <a:t>замок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Замком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Гербурт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»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побудований</a:t>
            </a:r>
            <a:r>
              <a:rPr lang="ru-RU" dirty="0" smtClean="0"/>
              <a:t> </a:t>
            </a:r>
            <a:r>
              <a:rPr lang="ru-RU" dirty="0" smtClean="0"/>
              <a:t>у 1450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Миколою</a:t>
            </a:r>
            <a:r>
              <a:rPr lang="ru-RU" dirty="0" smtClean="0"/>
              <a:t> </a:t>
            </a:r>
            <a:r>
              <a:rPr lang="ru-RU" dirty="0" err="1" smtClean="0"/>
              <a:t>Гербуртом</a:t>
            </a:r>
            <a:r>
              <a:rPr lang="ru-RU" dirty="0" smtClean="0"/>
              <a:t> на </a:t>
            </a:r>
            <a:r>
              <a:rPr lang="ru-RU" dirty="0" err="1" smtClean="0"/>
              <a:t>горі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зветься</a:t>
            </a:r>
            <a:r>
              <a:rPr lang="ru-RU" dirty="0" smtClean="0"/>
              <a:t> </a:t>
            </a:r>
            <a:r>
              <a:rPr lang="ru-RU" dirty="0" err="1" smtClean="0"/>
              <a:t>Сліпа</a:t>
            </a:r>
            <a:r>
              <a:rPr lang="ru-RU" dirty="0" smtClean="0"/>
              <a:t>. </a:t>
            </a:r>
            <a:r>
              <a:rPr lang="ru-RU" dirty="0" err="1" smtClean="0"/>
              <a:t>Планувався</a:t>
            </a:r>
            <a:r>
              <a:rPr lang="ru-RU" dirty="0" smtClean="0"/>
              <a:t> як </a:t>
            </a:r>
            <a:r>
              <a:rPr lang="ru-RU" dirty="0" err="1" smtClean="0"/>
              <a:t>оборонна</a:t>
            </a:r>
            <a:r>
              <a:rPr lang="ru-RU" dirty="0" smtClean="0"/>
              <a:t> </a:t>
            </a:r>
            <a:r>
              <a:rPr lang="ru-RU" dirty="0" err="1" smtClean="0"/>
              <a:t>фортеця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проживання</a:t>
            </a:r>
            <a:r>
              <a:rPr lang="ru-RU" dirty="0" smtClean="0"/>
              <a:t> в </a:t>
            </a:r>
            <a:r>
              <a:rPr lang="ru-RU" dirty="0" err="1" smtClean="0"/>
              <a:t>ньому</a:t>
            </a:r>
            <a:r>
              <a:rPr lang="ru-RU" dirty="0" smtClean="0"/>
              <a:t> не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передбачено</a:t>
            </a:r>
            <a:r>
              <a:rPr lang="ru-RU" dirty="0" smtClean="0"/>
              <a:t>. </a:t>
            </a:r>
            <a:r>
              <a:rPr lang="ru-RU" dirty="0" smtClean="0"/>
              <a:t> </a:t>
            </a:r>
          </a:p>
          <a:p>
            <a:endParaRPr lang="en-US" dirty="0"/>
          </a:p>
        </p:txBody>
      </p:sp>
      <p:pic>
        <p:nvPicPr>
          <p:cNvPr id="5" name="Рисунок 4" descr="http://lvivtour.com.ua/attractions_images/51_foto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429000"/>
            <a:ext cx="529208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77272"/>
            <a:ext cx="8686800" cy="980728"/>
          </a:xfrm>
        </p:spPr>
        <p:txBody>
          <a:bodyPr/>
          <a:lstStyle/>
          <a:p>
            <a:pPr algn="r">
              <a:buFont typeface="Wingdings" pitchFamily="2" charset="2"/>
              <a:buChar char="q"/>
            </a:pPr>
            <a:r>
              <a:rPr lang="uk-UA" dirty="0" smtClean="0"/>
              <a:t>Вигляд із замкової гори.</a:t>
            </a:r>
            <a:endParaRPr lang="en-US" dirty="0"/>
          </a:p>
        </p:txBody>
      </p:sp>
      <p:pic>
        <p:nvPicPr>
          <p:cNvPr id="18434" name="Picture 2" descr="Файл:Добромильський замок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05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686800" cy="1052736"/>
          </a:xfrm>
        </p:spPr>
        <p:txBody>
          <a:bodyPr/>
          <a:lstStyle/>
          <a:p>
            <a:pPr algn="r">
              <a:buFont typeface="Wingdings" pitchFamily="2" charset="2"/>
              <a:buChar char="q"/>
            </a:pPr>
            <a:r>
              <a:rPr lang="ru-RU" dirty="0" err="1" smtClean="0"/>
              <a:t>В'їзна</a:t>
            </a:r>
            <a:r>
              <a:rPr lang="ru-RU" dirty="0" smtClean="0"/>
              <a:t> брама </a:t>
            </a:r>
            <a:r>
              <a:rPr lang="ru-RU" dirty="0" smtClean="0"/>
              <a:t>та </a:t>
            </a:r>
            <a:r>
              <a:rPr lang="ru-RU" dirty="0" err="1" smtClean="0"/>
              <a:t>вхідні</a:t>
            </a:r>
            <a:r>
              <a:rPr lang="ru-RU" dirty="0" smtClean="0"/>
              <a:t> </a:t>
            </a:r>
            <a:r>
              <a:rPr lang="ru-RU" dirty="0" err="1" smtClean="0"/>
              <a:t>двері</a:t>
            </a:r>
            <a:r>
              <a:rPr lang="ru-RU" dirty="0" smtClean="0"/>
              <a:t> (</a:t>
            </a:r>
            <a:r>
              <a:rPr lang="ru-RU" dirty="0" err="1" smtClean="0"/>
              <a:t>зліва</a:t>
            </a:r>
            <a:r>
              <a:rPr lang="ru-RU" dirty="0" smtClean="0"/>
              <a:t>)</a:t>
            </a:r>
            <a:endParaRPr lang="en-US" dirty="0"/>
          </a:p>
        </p:txBody>
      </p:sp>
      <p:pic>
        <p:nvPicPr>
          <p:cNvPr id="19458" name="Picture 2" descr="Файл:Добромильський замок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33256"/>
            <a:ext cx="8686800" cy="1124744"/>
          </a:xfrm>
        </p:spPr>
        <p:txBody>
          <a:bodyPr/>
          <a:lstStyle/>
          <a:p>
            <a:pPr algn="r">
              <a:buFont typeface="Wingdings" pitchFamily="2" charset="2"/>
              <a:buChar char="q"/>
            </a:pPr>
            <a:r>
              <a:rPr lang="ru-RU" dirty="0" err="1" smtClean="0"/>
              <a:t>Залишки</a:t>
            </a:r>
            <a:r>
              <a:rPr lang="ru-RU" dirty="0" smtClean="0"/>
              <a:t> герба над </a:t>
            </a:r>
            <a:r>
              <a:rPr lang="ru-RU" dirty="0" err="1" smtClean="0"/>
              <a:t>брамою</a:t>
            </a:r>
            <a:endParaRPr lang="en-US" dirty="0"/>
          </a:p>
        </p:txBody>
      </p:sp>
      <p:pic>
        <p:nvPicPr>
          <p:cNvPr id="20482" name="Picture 2" descr="Файл:Добромильський замок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86868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 </a:t>
            </a:r>
            <a:r>
              <a:rPr lang="ru-RU" sz="2800" dirty="0" err="1" smtClean="0"/>
              <a:t>Існує</a:t>
            </a:r>
            <a:r>
              <a:rPr lang="ru-RU" sz="2800" dirty="0" smtClean="0"/>
              <a:t> </a:t>
            </a:r>
            <a:r>
              <a:rPr lang="ru-RU" sz="2800" dirty="0" smtClean="0"/>
              <a:t>легенда, </a:t>
            </a:r>
            <a:r>
              <a:rPr lang="ru-RU" sz="2800" dirty="0" err="1" smtClean="0"/>
              <a:t>що</a:t>
            </a:r>
            <a:r>
              <a:rPr lang="ru-RU" sz="2800" dirty="0" smtClean="0"/>
              <a:t> одного </a:t>
            </a:r>
            <a:r>
              <a:rPr lang="ru-RU" sz="2800" dirty="0" smtClean="0"/>
              <a:t>разу </a:t>
            </a:r>
            <a:r>
              <a:rPr lang="ru-RU" sz="2800" dirty="0" err="1" smtClean="0"/>
              <a:t>під</a:t>
            </a:r>
            <a:r>
              <a:rPr lang="ru-RU" sz="2800" dirty="0" smtClean="0"/>
              <a:t> час нападу, </a:t>
            </a:r>
            <a:r>
              <a:rPr lang="ru-RU" sz="2800" dirty="0" smtClean="0"/>
              <a:t>на </a:t>
            </a:r>
            <a:r>
              <a:rPr lang="ru-RU" sz="2800" dirty="0" err="1" smtClean="0"/>
              <a:t>двір</a:t>
            </a:r>
            <a:r>
              <a:rPr lang="ru-RU" sz="2800" dirty="0" smtClean="0"/>
              <a:t> замку </a:t>
            </a:r>
            <a:r>
              <a:rPr lang="ru-RU" sz="2800" dirty="0" err="1" smtClean="0"/>
              <a:t>вийшла</a:t>
            </a:r>
            <a:r>
              <a:rPr lang="ru-RU" sz="2800" dirty="0" smtClean="0"/>
              <a:t> молода княжна в</a:t>
            </a:r>
            <a:r>
              <a:rPr lang="ru-RU" sz="2800" dirty="0" smtClean="0"/>
              <a:t> </a:t>
            </a:r>
            <a:r>
              <a:rPr lang="ru-RU" sz="2800" dirty="0" err="1" smtClean="0"/>
              <a:t>гарній</a:t>
            </a:r>
            <a:r>
              <a:rPr lang="ru-RU" sz="2800" dirty="0" smtClean="0"/>
              <a:t> </a:t>
            </a:r>
            <a:r>
              <a:rPr lang="ru-RU" sz="2800" dirty="0" err="1" smtClean="0"/>
              <a:t>білій</a:t>
            </a:r>
            <a:r>
              <a:rPr lang="ru-RU" sz="2800" dirty="0" smtClean="0"/>
              <a:t> </a:t>
            </a:r>
            <a:r>
              <a:rPr lang="ru-RU" sz="2800" dirty="0" err="1" smtClean="0"/>
              <a:t>сукні</a:t>
            </a:r>
            <a:r>
              <a:rPr lang="ru-RU" sz="2800" dirty="0" smtClean="0"/>
              <a:t>. </a:t>
            </a:r>
            <a:r>
              <a:rPr lang="ru-RU" sz="2800" dirty="0" err="1" smtClean="0"/>
              <a:t>Їй</a:t>
            </a:r>
            <a:r>
              <a:rPr lang="ru-RU" sz="2800" dirty="0" smtClean="0"/>
              <a:t> </a:t>
            </a:r>
            <a:r>
              <a:rPr lang="ru-RU" sz="2800" dirty="0" err="1" smtClean="0"/>
              <a:t>вдалося</a:t>
            </a:r>
            <a:r>
              <a:rPr lang="ru-RU" sz="2800" dirty="0" smtClean="0"/>
              <a:t> </a:t>
            </a:r>
            <a:r>
              <a:rPr lang="ru-RU" sz="2800" dirty="0" err="1" smtClean="0"/>
              <a:t>звернути</a:t>
            </a:r>
            <a:r>
              <a:rPr lang="ru-RU" sz="2800" dirty="0" smtClean="0"/>
              <a:t> на себе </a:t>
            </a:r>
            <a:r>
              <a:rPr lang="ru-RU" sz="2800" dirty="0" err="1" smtClean="0"/>
              <a:t>увагу</a:t>
            </a:r>
            <a:r>
              <a:rPr lang="ru-RU" sz="2800" dirty="0" smtClean="0"/>
              <a:t> </a:t>
            </a:r>
            <a:r>
              <a:rPr lang="ru-RU" sz="2800" dirty="0" err="1" smtClean="0"/>
              <a:t>вояків</a:t>
            </a:r>
            <a:r>
              <a:rPr lang="ru-RU" sz="2800" dirty="0" smtClean="0"/>
              <a:t>, </a:t>
            </a:r>
            <a:r>
              <a:rPr lang="ru-RU" sz="2800" dirty="0" err="1" smtClean="0"/>
              <a:t>котрі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перебували</a:t>
            </a:r>
            <a:r>
              <a:rPr lang="ru-RU" sz="2800" dirty="0" smtClean="0"/>
              <a:t> на </a:t>
            </a:r>
            <a:r>
              <a:rPr lang="ru-RU" sz="2800" dirty="0" err="1" smtClean="0"/>
              <a:t>території</a:t>
            </a:r>
            <a:r>
              <a:rPr lang="ru-RU" sz="2800" dirty="0" smtClean="0"/>
              <a:t> замку. </a:t>
            </a:r>
            <a:r>
              <a:rPr lang="ru-RU" sz="2800" dirty="0" err="1" smtClean="0"/>
              <a:t>Усі</a:t>
            </a:r>
            <a:r>
              <a:rPr lang="ru-RU" sz="2800" dirty="0" smtClean="0"/>
              <a:t> вони, </a:t>
            </a:r>
            <a:r>
              <a:rPr lang="ru-RU" sz="2800" dirty="0" smtClean="0"/>
              <a:t>не </a:t>
            </a:r>
            <a:r>
              <a:rPr lang="ru-RU" sz="2800" dirty="0" err="1" smtClean="0"/>
              <a:t>відводячи</a:t>
            </a:r>
            <a:r>
              <a:rPr lang="ru-RU" sz="2800" dirty="0" smtClean="0"/>
              <a:t> </a:t>
            </a:r>
            <a:r>
              <a:rPr lang="ru-RU" sz="2800" dirty="0" smtClean="0"/>
              <a:t>очей, </a:t>
            </a:r>
            <a:r>
              <a:rPr lang="ru-RU" sz="2800" dirty="0" err="1" smtClean="0"/>
              <a:t>дивилися</a:t>
            </a:r>
            <a:r>
              <a:rPr lang="ru-RU" sz="2800" dirty="0" smtClean="0"/>
              <a:t> на </a:t>
            </a:r>
            <a:r>
              <a:rPr lang="ru-RU" sz="2800" dirty="0" err="1" smtClean="0"/>
              <a:t>неї</a:t>
            </a:r>
            <a:r>
              <a:rPr lang="ru-RU" sz="2800" dirty="0" smtClean="0"/>
              <a:t>, а </a:t>
            </a:r>
            <a:r>
              <a:rPr lang="ru-RU" sz="2800" dirty="0" err="1" smtClean="0"/>
              <a:t>дівчина</a:t>
            </a:r>
            <a:r>
              <a:rPr lang="ru-RU" sz="2800" dirty="0" smtClean="0"/>
              <a:t>, </a:t>
            </a:r>
            <a:r>
              <a:rPr lang="ru-RU" sz="2800" dirty="0" err="1" smtClean="0"/>
              <a:t>підійшовши</a:t>
            </a:r>
            <a:r>
              <a:rPr lang="ru-RU" sz="2800" dirty="0" smtClean="0"/>
              <a:t> </a:t>
            </a:r>
            <a:r>
              <a:rPr lang="ru-RU" sz="2800" dirty="0" smtClean="0"/>
              <a:t>до </a:t>
            </a:r>
            <a:r>
              <a:rPr lang="ru-RU" sz="2800" dirty="0" err="1" smtClean="0"/>
              <a:t>колодязя</a:t>
            </a:r>
            <a:r>
              <a:rPr lang="ru-RU" sz="2800" dirty="0" smtClean="0"/>
              <a:t>, </a:t>
            </a:r>
            <a:r>
              <a:rPr lang="ru-RU" sz="2800" dirty="0" err="1" smtClean="0"/>
              <a:t>кинулася</a:t>
            </a:r>
            <a:r>
              <a:rPr lang="ru-RU" sz="2800" dirty="0" smtClean="0"/>
              <a:t> у воду. </a:t>
            </a:r>
            <a:r>
              <a:rPr lang="ru-RU" sz="2800" dirty="0" err="1" smtClean="0"/>
              <a:t>Після</a:t>
            </a:r>
            <a:r>
              <a:rPr lang="ru-RU" sz="2800" dirty="0" smtClean="0"/>
              <a:t> </a:t>
            </a:r>
            <a:r>
              <a:rPr lang="ru-RU" sz="2800" dirty="0" err="1" smtClean="0"/>
              <a:t>цього</a:t>
            </a:r>
            <a:r>
              <a:rPr lang="ru-RU" sz="2800" dirty="0" smtClean="0"/>
              <a:t> у </a:t>
            </a:r>
            <a:r>
              <a:rPr lang="ru-RU" sz="2800" dirty="0" err="1" smtClean="0"/>
              <a:t>захисників</a:t>
            </a:r>
            <a:r>
              <a:rPr lang="ru-RU" sz="2800" dirty="0" smtClean="0"/>
              <a:t> замку </a:t>
            </a:r>
            <a:r>
              <a:rPr lang="ru-RU" sz="2800" dirty="0" err="1" smtClean="0"/>
              <a:t>відновилися</a:t>
            </a:r>
            <a:r>
              <a:rPr lang="ru-RU" sz="2800" dirty="0" smtClean="0"/>
              <a:t> </a:t>
            </a:r>
            <a:r>
              <a:rPr lang="ru-RU" sz="2800" dirty="0" err="1" smtClean="0"/>
              <a:t>сили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вони все-таки перемогли </a:t>
            </a:r>
            <a:r>
              <a:rPr lang="ru-RU" sz="2800" dirty="0" err="1" smtClean="0"/>
              <a:t>ворогів</a:t>
            </a:r>
            <a:r>
              <a:rPr lang="ru-RU" sz="2800" dirty="0" smtClean="0"/>
              <a:t>.  </a:t>
            </a:r>
            <a:endParaRPr lang="en-US" sz="2800" dirty="0"/>
          </a:p>
        </p:txBody>
      </p:sp>
      <p:pic>
        <p:nvPicPr>
          <p:cNvPr id="1026" name="Picture 2" descr="http://www.artscroll.ru/Images/2008/v/Victoria%20Frances/000021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6588224" y="3814787"/>
            <a:ext cx="2304256" cy="3043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68680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800" dirty="0" err="1" smtClean="0"/>
              <a:t>Також</a:t>
            </a:r>
            <a:r>
              <a:rPr lang="ru-RU" sz="2800" dirty="0" smtClean="0"/>
              <a:t> </a:t>
            </a:r>
            <a:r>
              <a:rPr lang="ru-RU" sz="2800" dirty="0" err="1" smtClean="0"/>
              <a:t>кажуть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чоловіки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роду </a:t>
            </a:r>
            <a:r>
              <a:rPr lang="ru-RU" sz="2800" dirty="0" err="1" smtClean="0"/>
              <a:t>Гербуртів</a:t>
            </a:r>
            <a:r>
              <a:rPr lang="ru-RU" sz="2800" dirty="0" smtClean="0"/>
              <a:t> </a:t>
            </a:r>
            <a:r>
              <a:rPr lang="ru-RU" sz="2800" dirty="0" err="1" smtClean="0"/>
              <a:t>після</a:t>
            </a:r>
            <a:r>
              <a:rPr lang="ru-RU" sz="2800" dirty="0" smtClean="0"/>
              <a:t> </a:t>
            </a:r>
            <a:r>
              <a:rPr lang="ru-RU" sz="2800" dirty="0" err="1" smtClean="0"/>
              <a:t>смерті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перетворювалися</a:t>
            </a:r>
            <a:r>
              <a:rPr lang="ru-RU" sz="2800" dirty="0" smtClean="0"/>
              <a:t> на </a:t>
            </a:r>
            <a:r>
              <a:rPr lang="ru-RU" sz="2800" dirty="0" err="1" smtClean="0"/>
              <a:t>орлів</a:t>
            </a:r>
            <a:r>
              <a:rPr lang="ru-RU" sz="2800" dirty="0" smtClean="0"/>
              <a:t> та </a:t>
            </a:r>
            <a:r>
              <a:rPr lang="ru-RU" sz="2800" dirty="0" err="1" smtClean="0"/>
              <a:t>будували</a:t>
            </a:r>
            <a:r>
              <a:rPr lang="ru-RU" sz="2800" dirty="0" smtClean="0"/>
              <a:t> </a:t>
            </a:r>
            <a:r>
              <a:rPr lang="ru-RU" sz="2800" dirty="0" err="1" smtClean="0"/>
              <a:t>свої</a:t>
            </a:r>
            <a:r>
              <a:rPr lang="ru-RU" sz="2800" dirty="0" smtClean="0"/>
              <a:t> </a:t>
            </a:r>
            <a:r>
              <a:rPr lang="ru-RU" sz="2800" dirty="0" err="1" smtClean="0"/>
              <a:t>гнізда</a:t>
            </a:r>
            <a:r>
              <a:rPr lang="ru-RU" sz="2800" dirty="0" smtClean="0"/>
              <a:t> на </a:t>
            </a:r>
            <a:r>
              <a:rPr lang="ru-RU" sz="2800" dirty="0" err="1" smtClean="0"/>
              <a:t>скелях</a:t>
            </a:r>
            <a:r>
              <a:rPr lang="ru-RU" sz="2800" dirty="0" smtClean="0"/>
              <a:t> </a:t>
            </a:r>
            <a:r>
              <a:rPr lang="ru-RU" sz="2800" dirty="0" err="1" smtClean="0"/>
              <a:t>неподалік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замку. І </a:t>
            </a:r>
            <a:r>
              <a:rPr lang="ru-RU" sz="2800" dirty="0" err="1" smtClean="0"/>
              <a:t>навіть</a:t>
            </a:r>
            <a:r>
              <a:rPr lang="ru-RU" sz="2800" dirty="0" smtClean="0"/>
              <a:t> у </a:t>
            </a:r>
            <a:r>
              <a:rPr lang="ru-RU" sz="2800" dirty="0" err="1" smtClean="0"/>
              <a:t>наші</a:t>
            </a:r>
            <a:r>
              <a:rPr lang="ru-RU" sz="2800" dirty="0" smtClean="0"/>
              <a:t> </a:t>
            </a:r>
            <a:r>
              <a:rPr lang="ru-RU" sz="2800" dirty="0" err="1" smtClean="0"/>
              <a:t>дні</a:t>
            </a:r>
            <a:r>
              <a:rPr lang="ru-RU" sz="2800" dirty="0" smtClean="0"/>
              <a:t>, </a:t>
            </a:r>
            <a:r>
              <a:rPr lang="ru-RU" sz="2800" dirty="0" err="1" smtClean="0"/>
              <a:t>перебуваючи</a:t>
            </a:r>
            <a:r>
              <a:rPr lang="ru-RU" sz="2800" dirty="0" smtClean="0"/>
              <a:t> на </a:t>
            </a:r>
            <a:r>
              <a:rPr lang="ru-RU" sz="2800" dirty="0" err="1" smtClean="0"/>
              <a:t>території</a:t>
            </a:r>
            <a:r>
              <a:rPr lang="ru-RU" sz="2800" dirty="0" smtClean="0"/>
              <a:t> </a:t>
            </a:r>
            <a:r>
              <a:rPr lang="ru-RU" sz="2800" dirty="0" err="1" smtClean="0"/>
              <a:t>Добромильського</a:t>
            </a:r>
            <a:r>
              <a:rPr lang="ru-RU" sz="2800" dirty="0" smtClean="0"/>
              <a:t> замку </a:t>
            </a:r>
            <a:r>
              <a:rPr lang="ru-RU" sz="2800" dirty="0" err="1" smtClean="0"/>
              <a:t>можна</a:t>
            </a:r>
            <a:r>
              <a:rPr lang="ru-RU" sz="2800" dirty="0" smtClean="0"/>
              <a:t> </a:t>
            </a:r>
            <a:r>
              <a:rPr lang="ru-RU" sz="2800" dirty="0" err="1" smtClean="0"/>
              <a:t>побачити</a:t>
            </a:r>
            <a:r>
              <a:rPr lang="ru-RU" sz="2800" dirty="0" smtClean="0"/>
              <a:t> </a:t>
            </a:r>
            <a:r>
              <a:rPr lang="ru-RU" sz="2800" dirty="0" err="1" smtClean="0"/>
              <a:t>цих</a:t>
            </a:r>
            <a:r>
              <a:rPr lang="ru-RU" sz="2800" dirty="0" smtClean="0"/>
              <a:t> </a:t>
            </a:r>
            <a:r>
              <a:rPr lang="ru-RU" sz="2800" dirty="0" err="1" smtClean="0"/>
              <a:t>сизокрилих</a:t>
            </a:r>
            <a:r>
              <a:rPr lang="ru-RU" sz="2800" dirty="0" smtClean="0"/>
              <a:t> </a:t>
            </a:r>
            <a:r>
              <a:rPr lang="ru-RU" sz="2800" dirty="0" err="1" smtClean="0"/>
              <a:t>птахів</a:t>
            </a:r>
            <a:r>
              <a:rPr lang="ru-RU" sz="2800" dirty="0" smtClean="0"/>
              <a:t>, </a:t>
            </a:r>
            <a:r>
              <a:rPr lang="ru-RU" sz="2800" dirty="0" err="1" smtClean="0"/>
              <a:t>котрі</a:t>
            </a:r>
            <a:r>
              <a:rPr lang="ru-RU" sz="2800" dirty="0" smtClean="0"/>
              <a:t> </a:t>
            </a:r>
            <a:r>
              <a:rPr lang="ru-RU" sz="2800" dirty="0" err="1" smtClean="0"/>
              <a:t>кружляють</a:t>
            </a:r>
            <a:r>
              <a:rPr lang="ru-RU" sz="2800" dirty="0" smtClean="0"/>
              <a:t> над </a:t>
            </a:r>
            <a:r>
              <a:rPr lang="ru-RU" sz="2800" dirty="0" err="1" smtClean="0"/>
              <a:t>рештками</a:t>
            </a:r>
            <a:r>
              <a:rPr lang="ru-RU" sz="2800" dirty="0" smtClean="0"/>
              <a:t> </a:t>
            </a:r>
            <a:r>
              <a:rPr lang="ru-RU" sz="2800" dirty="0" err="1" smtClean="0"/>
              <a:t>споруди</a:t>
            </a:r>
            <a:r>
              <a:rPr lang="ru-RU" sz="2800" dirty="0" smtClean="0"/>
              <a:t>,  </a:t>
            </a:r>
            <a:r>
              <a:rPr lang="ru-RU" sz="2800" dirty="0" err="1" smtClean="0"/>
              <a:t>нібито</a:t>
            </a:r>
            <a:r>
              <a:rPr lang="ru-RU" sz="2800" dirty="0" smtClean="0"/>
              <a:t> </a:t>
            </a:r>
            <a:r>
              <a:rPr lang="ru-RU" sz="2800" dirty="0" err="1" smtClean="0"/>
              <a:t>спостерігаючи</a:t>
            </a:r>
            <a:r>
              <a:rPr lang="ru-RU" sz="2800" dirty="0" smtClean="0"/>
              <a:t> за </a:t>
            </a:r>
            <a:r>
              <a:rPr lang="ru-RU" sz="2800" dirty="0" err="1" smtClean="0"/>
              <a:t>всім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там </a:t>
            </a:r>
            <a:r>
              <a:rPr lang="ru-RU" sz="2800" dirty="0" err="1" smtClean="0"/>
              <a:t>коїться</a:t>
            </a:r>
            <a:r>
              <a:rPr lang="ru-RU" sz="2800" dirty="0" smtClean="0"/>
              <a:t>.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17410" name="Picture 2" descr="http://www.vashsad.ua/i/gallery/wallpapers/22/1280_800/7JD6nSOO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281805" y="3819128"/>
            <a:ext cx="4862195" cy="30388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686800" cy="640871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uk-UA" sz="6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uk-UA" sz="6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uk-UA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Дякуємо за увагу!</a:t>
            </a:r>
          </a:p>
          <a:p>
            <a:pPr algn="ctr">
              <a:buNone/>
            </a:pPr>
            <a:endParaRPr lang="uk-UA" sz="6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endParaRPr lang="uk-U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endParaRPr lang="uk-U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endParaRPr lang="uk-U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endParaRPr lang="uk-U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endParaRPr lang="uk-U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Виконали: </a:t>
            </a:r>
            <a:r>
              <a:rPr lang="uk-U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Мізіна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Дарина,</a:t>
            </a:r>
          </a:p>
          <a:p>
            <a:pPr algn="r">
              <a:buNone/>
            </a:pPr>
            <a:r>
              <a:rPr lang="uk-U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Дерикіт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Тетяна, </a:t>
            </a:r>
          </a:p>
          <a:p>
            <a:pPr algn="r">
              <a:buNone/>
            </a:pPr>
            <a:r>
              <a:rPr lang="uk-U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Баширова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Улляна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89</TotalTime>
  <Words>224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Добромильський замок у Львові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PROFI16</dc:creator>
  <cp:lastModifiedBy>PROFI16</cp:lastModifiedBy>
  <cp:revision>6</cp:revision>
  <dcterms:created xsi:type="dcterms:W3CDTF">2013-01-25T19:33:49Z</dcterms:created>
  <dcterms:modified xsi:type="dcterms:W3CDTF">2013-01-25T21:03:39Z</dcterms:modified>
</cp:coreProperties>
</file>