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13.11.2014</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13.11.2014</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13.11.2014</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13.11.2014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52"/>
            <a:ext cx="7772400" cy="1643074"/>
          </a:xfrm>
        </p:spPr>
        <p:txBody>
          <a:bodyPr/>
          <a:lstStyle/>
          <a:p>
            <a:r>
              <a:rPr lang="en-US" sz="5400" dirty="0" smtClean="0"/>
              <a:t>Independence Day</a:t>
            </a:r>
            <a:r>
              <a:rPr lang="en-US" dirty="0" smtClean="0"/>
              <a:t/>
            </a:r>
            <a:br>
              <a:rPr lang="en-US" dirty="0" smtClean="0"/>
            </a:br>
            <a:endParaRPr lang="uk-UA" dirty="0"/>
          </a:p>
        </p:txBody>
      </p:sp>
      <p:sp>
        <p:nvSpPr>
          <p:cNvPr id="4" name="Прямоугольник 3"/>
          <p:cNvSpPr/>
          <p:nvPr/>
        </p:nvSpPr>
        <p:spPr>
          <a:xfrm>
            <a:off x="428596" y="1142984"/>
            <a:ext cx="4572000" cy="4801314"/>
          </a:xfrm>
          <a:prstGeom prst="rect">
            <a:avLst/>
          </a:prstGeom>
        </p:spPr>
        <p:txBody>
          <a:bodyPr>
            <a:spAutoFit/>
          </a:bodyPr>
          <a:lstStyle/>
          <a:p>
            <a:r>
              <a:rPr lang="en-US" b="1" dirty="0" smtClean="0"/>
              <a:t>Independence Day</a:t>
            </a:r>
            <a:r>
              <a:rPr lang="en-US" dirty="0" smtClean="0"/>
              <a:t>, also commonly known as the </a:t>
            </a:r>
            <a:r>
              <a:rPr lang="en-US" b="1" dirty="0" smtClean="0"/>
              <a:t>Fourth of July</a:t>
            </a:r>
            <a:r>
              <a:rPr lang="en-US" dirty="0" smtClean="0"/>
              <a:t>, is a federal </a:t>
            </a:r>
            <a:r>
              <a:rPr lang="en-US" dirty="0" smtClean="0"/>
              <a:t>holiday in </a:t>
            </a:r>
            <a:r>
              <a:rPr lang="en-US" dirty="0" smtClean="0"/>
              <a:t>the United States </a:t>
            </a:r>
            <a:r>
              <a:rPr lang="en-US" dirty="0" smtClean="0"/>
              <a:t>of </a:t>
            </a:r>
            <a:r>
              <a:rPr lang="en-US" dirty="0" smtClean="0"/>
              <a:t>America commemorating the adoption of the Declaration of </a:t>
            </a:r>
            <a:r>
              <a:rPr lang="en-US" dirty="0" smtClean="0"/>
              <a:t>Independence on </a:t>
            </a:r>
            <a:r>
              <a:rPr lang="en-US" dirty="0" smtClean="0"/>
              <a:t>July 4, 1776, declaring independence from Great Britain (now part of the United Kingdom). Independence Day is commonly associated with fireworks</a:t>
            </a:r>
            <a:r>
              <a:rPr lang="en-US" dirty="0" smtClean="0"/>
              <a:t>, parades</a:t>
            </a:r>
            <a:r>
              <a:rPr lang="en-US" dirty="0" smtClean="0"/>
              <a:t>, </a:t>
            </a:r>
            <a:r>
              <a:rPr lang="en-US" dirty="0" smtClean="0"/>
              <a:t>barbecues,</a:t>
            </a:r>
            <a:r>
              <a:rPr lang="en-US" dirty="0" smtClean="0"/>
              <a:t> carnivals, fairs, picnics, </a:t>
            </a:r>
            <a:r>
              <a:rPr lang="en-US" dirty="0" smtClean="0"/>
              <a:t>concerts</a:t>
            </a:r>
            <a:r>
              <a:rPr lang="en-US" dirty="0" smtClean="0"/>
              <a:t>, baseball </a:t>
            </a:r>
            <a:r>
              <a:rPr lang="en-US" dirty="0" smtClean="0"/>
              <a:t>games and </a:t>
            </a:r>
            <a:r>
              <a:rPr lang="en-US" dirty="0" smtClean="0"/>
              <a:t>political speeches and ceremonies, in addition to various other public and private events celebrating the history, government, and traditions of the United States. Independence Day is the National Day of the United </a:t>
            </a:r>
            <a:r>
              <a:rPr lang="en-US" dirty="0" smtClean="0"/>
              <a:t>States.</a:t>
            </a:r>
            <a:endParaRPr lang="uk-UA" dirty="0"/>
          </a:p>
        </p:txBody>
      </p:sp>
      <p:pic>
        <p:nvPicPr>
          <p:cNvPr id="5" name="Рисунок 4" descr="240px-Fourth_of_July_fireworks_behind_the_Washington_Monument,_1986.jpg"/>
          <p:cNvPicPr>
            <a:picLocks noChangeAspect="1"/>
          </p:cNvPicPr>
          <p:nvPr/>
        </p:nvPicPr>
        <p:blipFill>
          <a:blip r:embed="rId2"/>
          <a:stretch>
            <a:fillRect/>
          </a:stretch>
        </p:blipFill>
        <p:spPr>
          <a:xfrm>
            <a:off x="5072066" y="1142984"/>
            <a:ext cx="3357586" cy="51063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3929066"/>
            <a:ext cx="8072494" cy="2308324"/>
          </a:xfrm>
          <a:prstGeom prst="rect">
            <a:avLst/>
          </a:prstGeom>
        </p:spPr>
        <p:txBody>
          <a:bodyPr wrap="square">
            <a:spAutoFit/>
          </a:bodyPr>
          <a:lstStyle/>
          <a:p>
            <a:r>
              <a:rPr lang="en-US" dirty="0" smtClean="0"/>
              <a:t>During the American Revolution officially disconnect the 13 British colonies from Great Britain occurred July 2, 1776, when the Second Continental Congress voted in closed session for the Lee Resolution Representative Richard Henry Lee of Virginia, which proclaimed that America became independent. After the vote on this resolution Congress has decided to issue an additional document that would explain this act - the Declaration of Independence. Her project wrote five so-called Committee </a:t>
            </a:r>
            <a:r>
              <a:rPr lang="en-US" dirty="0" err="1" smtClean="0"/>
              <a:t>inled</a:t>
            </a:r>
            <a:r>
              <a:rPr lang="en-US" dirty="0" smtClean="0"/>
              <a:t> by Thomas Jefferson. After discussing the project to debate amendments and additions Declaration was signed on 4 </a:t>
            </a:r>
            <a:r>
              <a:rPr lang="en-US" dirty="0" err="1" smtClean="0"/>
              <a:t>th</a:t>
            </a:r>
            <a:r>
              <a:rPr lang="en-US" dirty="0" smtClean="0"/>
              <a:t> July 1776</a:t>
            </a:r>
            <a:endParaRPr lang="uk-UA" dirty="0"/>
          </a:p>
        </p:txBody>
      </p:sp>
      <p:pic>
        <p:nvPicPr>
          <p:cNvPr id="7" name="Рисунок 6" descr="55720_1.jpg"/>
          <p:cNvPicPr>
            <a:picLocks noChangeAspect="1"/>
          </p:cNvPicPr>
          <p:nvPr/>
        </p:nvPicPr>
        <p:blipFill>
          <a:blip r:embed="rId2"/>
          <a:stretch>
            <a:fillRect/>
          </a:stretch>
        </p:blipFill>
        <p:spPr>
          <a:xfrm>
            <a:off x="521464" y="285728"/>
            <a:ext cx="4364831" cy="3357586"/>
          </a:xfrm>
          <a:prstGeom prst="rect">
            <a:avLst/>
          </a:prstGeom>
        </p:spPr>
      </p:pic>
      <p:pic>
        <p:nvPicPr>
          <p:cNvPr id="8" name="Рисунок 7" descr="pOCVq6UkThE.jpg"/>
          <p:cNvPicPr>
            <a:picLocks noChangeAspect="1"/>
          </p:cNvPicPr>
          <p:nvPr/>
        </p:nvPicPr>
        <p:blipFill>
          <a:blip r:embed="rId3"/>
          <a:stretch>
            <a:fillRect/>
          </a:stretch>
        </p:blipFill>
        <p:spPr>
          <a:xfrm>
            <a:off x="5214942" y="285728"/>
            <a:ext cx="3428992" cy="342899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57950" y="571480"/>
            <a:ext cx="2643238" cy="3970318"/>
          </a:xfrm>
          <a:prstGeom prst="rect">
            <a:avLst/>
          </a:prstGeom>
        </p:spPr>
        <p:txBody>
          <a:bodyPr wrap="square">
            <a:spAutoFit/>
          </a:bodyPr>
          <a:lstStyle/>
          <a:p>
            <a:r>
              <a:rPr lang="en-US" dirty="0" smtClean="0"/>
              <a:t>In 1777 the 4th of July in the city. Bristol, Rhode Island 13 rounds were heard in the morning and evening. So Philadelphia celebrated the first anniversary of independence in a manner that is familiar to modern Americans. Boats decorated with red, white and blue ribbons.</a:t>
            </a:r>
          </a:p>
          <a:p>
            <a:r>
              <a:rPr lang="en-US" dirty="0" smtClean="0"/>
              <a:t>.</a:t>
            </a:r>
            <a:endParaRPr lang="en-US" dirty="0" smtClean="0"/>
          </a:p>
        </p:txBody>
      </p:sp>
      <p:pic>
        <p:nvPicPr>
          <p:cNvPr id="3" name="Рисунок 2" descr="us_flag_independence_day.jpg"/>
          <p:cNvPicPr>
            <a:picLocks noChangeAspect="1"/>
          </p:cNvPicPr>
          <p:nvPr/>
        </p:nvPicPr>
        <p:blipFill>
          <a:blip r:embed="rId2"/>
          <a:stretch>
            <a:fillRect/>
          </a:stretch>
        </p:blipFill>
        <p:spPr>
          <a:xfrm>
            <a:off x="428596" y="571480"/>
            <a:ext cx="5790110" cy="4000528"/>
          </a:xfrm>
          <a:prstGeom prst="rect">
            <a:avLst/>
          </a:prstGeom>
        </p:spPr>
      </p:pic>
      <p:sp>
        <p:nvSpPr>
          <p:cNvPr id="4" name="Прямоугольник 3"/>
          <p:cNvSpPr/>
          <p:nvPr/>
        </p:nvSpPr>
        <p:spPr>
          <a:xfrm>
            <a:off x="642910" y="4786322"/>
            <a:ext cx="7215238" cy="1477328"/>
          </a:xfrm>
          <a:prstGeom prst="rect">
            <a:avLst/>
          </a:prstGeom>
        </p:spPr>
        <p:txBody>
          <a:bodyPr wrap="square">
            <a:spAutoFit/>
          </a:bodyPr>
          <a:lstStyle/>
          <a:p>
            <a:r>
              <a:rPr lang="en-US" dirty="0" smtClean="0"/>
              <a:t>In 1778, General George Washington marked July 4 </a:t>
            </a:r>
            <a:r>
              <a:rPr lang="en-US" dirty="0" err="1" smtClean="0"/>
              <a:t>th</a:t>
            </a:r>
            <a:r>
              <a:rPr lang="en-US" dirty="0" smtClean="0"/>
              <a:t> by order give his soldiers a double portion of rum and make an artillery salute. On the other side of the Atlantic Ocean in Paris US Ambassador John Adams and Benjamin Franklin held a gala dinner for expats Americans.</a:t>
            </a:r>
          </a:p>
          <a:p>
            <a:r>
              <a:rPr lang="en-US" dirty="0" smtClean="0"/>
              <a:t>In 1779 July 4th fell on Sunday, so Monday made holiday for celebration</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928670"/>
            <a:ext cx="2428892" cy="3416320"/>
          </a:xfrm>
          <a:prstGeom prst="rect">
            <a:avLst/>
          </a:prstGeom>
        </p:spPr>
        <p:txBody>
          <a:bodyPr wrap="square">
            <a:spAutoFit/>
          </a:bodyPr>
          <a:lstStyle/>
          <a:p>
            <a:r>
              <a:rPr lang="en-US" dirty="0" smtClean="0"/>
              <a:t>In the 1781 General Meeting of the Massachusetts became the first US legislature, which declared July 4th official holiday.</a:t>
            </a:r>
          </a:p>
          <a:p>
            <a:r>
              <a:rPr lang="en-US" dirty="0" smtClean="0"/>
              <a:t>In 1791 the first recorded use during the celebrations of the name "Independence Day</a:t>
            </a:r>
            <a:r>
              <a:rPr lang="en-US" dirty="0" smtClean="0"/>
              <a:t>".</a:t>
            </a:r>
            <a:endParaRPr lang="en-US" dirty="0" smtClean="0"/>
          </a:p>
        </p:txBody>
      </p:sp>
      <p:pic>
        <p:nvPicPr>
          <p:cNvPr id="4" name="Рисунок 3" descr="indepeo1.jpg"/>
          <p:cNvPicPr>
            <a:picLocks noChangeAspect="1"/>
          </p:cNvPicPr>
          <p:nvPr/>
        </p:nvPicPr>
        <p:blipFill>
          <a:blip r:embed="rId2"/>
          <a:stretch>
            <a:fillRect/>
          </a:stretch>
        </p:blipFill>
        <p:spPr>
          <a:xfrm>
            <a:off x="2786050" y="500042"/>
            <a:ext cx="5942204" cy="4027494"/>
          </a:xfrm>
          <a:prstGeom prst="rect">
            <a:avLst/>
          </a:prstGeom>
        </p:spPr>
      </p:pic>
      <p:sp>
        <p:nvSpPr>
          <p:cNvPr id="5" name="Прямоугольник 4"/>
          <p:cNvSpPr/>
          <p:nvPr/>
        </p:nvSpPr>
        <p:spPr>
          <a:xfrm>
            <a:off x="357158" y="4643446"/>
            <a:ext cx="8072494" cy="1754326"/>
          </a:xfrm>
          <a:prstGeom prst="rect">
            <a:avLst/>
          </a:prstGeom>
        </p:spPr>
        <p:txBody>
          <a:bodyPr wrap="square">
            <a:spAutoFit/>
          </a:bodyPr>
          <a:lstStyle/>
          <a:p>
            <a:r>
              <a:rPr lang="en-US" dirty="0" smtClean="0"/>
              <a:t>In 1820 the most massive celebration of 4th of July took place in the city </a:t>
            </a:r>
            <a:r>
              <a:rPr lang="en-US" dirty="0" err="1" smtClean="0"/>
              <a:t>Istport</a:t>
            </a:r>
            <a:r>
              <a:rPr lang="en-US" dirty="0" smtClean="0"/>
              <a:t> Maine.</a:t>
            </a:r>
          </a:p>
          <a:p>
            <a:r>
              <a:rPr lang="en-US" dirty="0" smtClean="0"/>
              <a:t>In 1870 the US Congress made Independence Day an unpaid though, but still a holiday for federal employees.</a:t>
            </a:r>
          </a:p>
          <a:p>
            <a:r>
              <a:rPr lang="en-US" dirty="0" smtClean="0"/>
              <a:t>In 1938, the US Congress decided that Independence Day should be paid holiday for</a:t>
            </a:r>
            <a:r>
              <a:rPr lang="uk-UA" dirty="0" smtClean="0"/>
              <a:t> </a:t>
            </a:r>
            <a:r>
              <a:rPr lang="en-US" dirty="0" smtClean="0"/>
              <a:t> all</a:t>
            </a:r>
            <a:r>
              <a:rPr lang="uk-UA" dirty="0" smtClean="0"/>
              <a:t>.</a:t>
            </a:r>
            <a:endParaRPr lang="uk-U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50</TotalTime>
  <Words>319</Words>
  <PresentationFormat>Экран (4:3)</PresentationFormat>
  <Paragraphs>12</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Бумажная</vt:lpstr>
      <vt:lpstr>Independence Day </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Independence Day</dc:title>
  <dc:creator>MARIA1</dc:creator>
  <cp:lastModifiedBy>MARIA1</cp:lastModifiedBy>
  <cp:revision>7</cp:revision>
  <dcterms:created xsi:type="dcterms:W3CDTF">2014-11-13T19:12:21Z</dcterms:created>
  <dcterms:modified xsi:type="dcterms:W3CDTF">2014-11-13T20:13:42Z</dcterms:modified>
</cp:coreProperties>
</file>