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66" r:id="rId6"/>
    <p:sldId id="267" r:id="rId7"/>
    <p:sldId id="268" r:id="rId8"/>
    <p:sldId id="269" r:id="rId9"/>
    <p:sldId id="270" r:id="rId10"/>
    <p:sldId id="27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7DA1B9-EA1E-4E31-A730-273F9A4504C1}" type="datetimeFigureOut">
              <a:rPr lang="ru-RU" smtClean="0"/>
              <a:pPr/>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DA1B9-EA1E-4E31-A730-273F9A4504C1}" type="datetimeFigureOut">
              <a:rPr lang="ru-RU" smtClean="0"/>
              <a:pPr/>
              <a:t>26.03.2013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44DE4-4F33-4861-98E4-ED3981EED4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E131_350A.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3857620" y="1214423"/>
            <a:ext cx="4929222" cy="5000659"/>
          </a:xfrm>
        </p:spPr>
        <p:txBody>
          <a:bodyPr>
            <a:normAutofit/>
          </a:bodyPr>
          <a:lstStyle/>
          <a:p>
            <a:r>
              <a:rPr lang="ru-RU" b="1" dirty="0" smtClean="0">
                <a:solidFill>
                  <a:schemeClr val="accent6">
                    <a:lumMod val="50000"/>
                  </a:schemeClr>
                </a:solidFill>
                <a:latin typeface="Times New Roman" pitchFamily="18" charset="0"/>
                <a:cs typeface="Times New Roman" pitchFamily="18" charset="0"/>
              </a:rPr>
              <a:t>ЛЕГЕНДАРНИЙЛЕОНАРДО </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ДА  ВІНЧ</a:t>
            </a:r>
            <a:r>
              <a:rPr lang="uk-UA" b="1" dirty="0" smtClean="0">
                <a:solidFill>
                  <a:schemeClr val="accent6">
                    <a:lumMod val="50000"/>
                  </a:schemeClr>
                </a:solidFill>
                <a:latin typeface="Times New Roman" pitchFamily="18" charset="0"/>
                <a:cs typeface="Times New Roman" pitchFamily="18" charset="0"/>
              </a:rPr>
              <a:t>І</a:t>
            </a:r>
            <a:br>
              <a:rPr lang="uk-UA" b="1" dirty="0" smtClean="0">
                <a:solidFill>
                  <a:schemeClr val="accent6">
                    <a:lumMod val="50000"/>
                  </a:schemeClr>
                </a:solidFill>
                <a:latin typeface="Times New Roman" pitchFamily="18" charset="0"/>
                <a:cs typeface="Times New Roman" pitchFamily="18" charset="0"/>
              </a:rPr>
            </a:br>
            <a:r>
              <a:rPr lang="uk-UA" sz="2200" dirty="0" smtClean="0"/>
              <a:t>Роботу </a:t>
            </a:r>
            <a:r>
              <a:rPr lang="uk-UA" sz="2200" dirty="0" smtClean="0"/>
              <a:t>виконували </a:t>
            </a:r>
            <a:r>
              <a:rPr lang="uk-UA" sz="2200" dirty="0" smtClean="0"/>
              <a:t/>
            </a:r>
            <a:br>
              <a:rPr lang="uk-UA" sz="2200" dirty="0" smtClean="0"/>
            </a:br>
            <a:r>
              <a:rPr lang="uk-UA" sz="2200" dirty="0" smtClean="0"/>
              <a:t>Учні </a:t>
            </a:r>
            <a:r>
              <a:rPr lang="uk-UA" sz="2200" dirty="0" smtClean="0"/>
              <a:t>8-А класу </a:t>
            </a:r>
            <a:br>
              <a:rPr lang="uk-UA" sz="2200" dirty="0" smtClean="0"/>
            </a:br>
            <a:r>
              <a:rPr lang="uk-UA" sz="2200" dirty="0" smtClean="0"/>
              <a:t>ОЗ” Болградська гімназія</a:t>
            </a:r>
            <a:br>
              <a:rPr lang="uk-UA" sz="2200" dirty="0" smtClean="0"/>
            </a:br>
            <a:r>
              <a:rPr lang="uk-UA" sz="2200" dirty="0" err="1" smtClean="0"/>
              <a:t>Ім</a:t>
            </a:r>
            <a:r>
              <a:rPr lang="uk-UA" sz="2200" dirty="0" smtClean="0"/>
              <a:t> Г. С. </a:t>
            </a:r>
            <a:r>
              <a:rPr lang="uk-UA" sz="2200" dirty="0" err="1" smtClean="0"/>
              <a:t>Раковського”</a:t>
            </a:r>
            <a:r>
              <a:rPr lang="uk-UA" sz="2200" dirty="0" smtClean="0"/>
              <a:t/>
            </a:r>
            <a:br>
              <a:rPr lang="uk-UA" sz="2200" dirty="0" smtClean="0"/>
            </a:br>
            <a:r>
              <a:rPr lang="uk-UA" sz="2200" dirty="0" err="1" smtClean="0"/>
              <a:t>Селюков</a:t>
            </a:r>
            <a:r>
              <a:rPr lang="uk-UA" sz="2200" smtClean="0"/>
              <a:t> </a:t>
            </a:r>
            <a:r>
              <a:rPr lang="uk-UA" sz="2200" smtClean="0"/>
              <a:t>Микита і </a:t>
            </a:r>
            <a:r>
              <a:rPr lang="uk-UA" sz="2200" dirty="0" err="1" smtClean="0"/>
              <a:t>Ремізов</a:t>
            </a:r>
            <a:r>
              <a:rPr lang="uk-UA" sz="2200" dirty="0" smtClean="0"/>
              <a:t> Олексій.</a:t>
            </a:r>
            <a:r>
              <a:rPr lang="ru-RU" sz="2200" dirty="0" smtClean="0"/>
              <a:t/>
            </a:r>
            <a:br>
              <a:rPr lang="ru-RU" sz="2200" dirty="0" smtClean="0"/>
            </a:br>
            <a:endParaRPr lang="ru-RU" sz="2200" b="1" dirty="0">
              <a:solidFill>
                <a:schemeClr val="accent6">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357158" y="1000108"/>
            <a:ext cx="3248052" cy="4292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131_350A.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3571868" y="274638"/>
            <a:ext cx="5114932" cy="6154758"/>
          </a:xfrm>
        </p:spPr>
        <p:txBody>
          <a:bodyPr>
            <a:normAutofit/>
          </a:bodyPr>
          <a:lstStyle/>
          <a:p>
            <a:pPr algn="l"/>
            <a:r>
              <a:rPr lang="ru-RU" sz="2800" b="1" i="1" dirty="0" smtClean="0">
                <a:solidFill>
                  <a:schemeClr val="accent6">
                    <a:lumMod val="50000"/>
                  </a:schemeClr>
                </a:solidFill>
                <a:latin typeface="Times New Roman" pitchFamily="18" charset="0"/>
                <a:cs typeface="Times New Roman" pitchFamily="18" charset="0"/>
              </a:rPr>
              <a:t>Леонардо да </a:t>
            </a:r>
            <a:r>
              <a:rPr lang="ru-RU" sz="2800" b="1" i="1" dirty="0" err="1" smtClean="0">
                <a:solidFill>
                  <a:schemeClr val="accent6">
                    <a:lumMod val="50000"/>
                  </a:schemeClr>
                </a:solidFill>
                <a:latin typeface="Times New Roman" pitchFamily="18" charset="0"/>
                <a:cs typeface="Times New Roman" pitchFamily="18" charset="0"/>
              </a:rPr>
              <a:t>Вінчі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займає</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особливе</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місце</a:t>
            </a:r>
            <a:r>
              <a:rPr lang="ru-RU" sz="2800" b="1" i="1" dirty="0" smtClean="0">
                <a:solidFill>
                  <a:schemeClr val="accent6">
                    <a:lumMod val="50000"/>
                  </a:schemeClr>
                </a:solidFill>
                <a:latin typeface="Times New Roman" pitchFamily="18" charset="0"/>
                <a:cs typeface="Times New Roman" pitchFamily="18" charset="0"/>
              </a:rPr>
              <a:t> в </a:t>
            </a:r>
            <a:r>
              <a:rPr lang="ru-RU" sz="2800" b="1" i="1" dirty="0" err="1" smtClean="0">
                <a:solidFill>
                  <a:schemeClr val="accent6">
                    <a:lumMod val="50000"/>
                  </a:schemeClr>
                </a:solidFill>
                <a:latin typeface="Times New Roman" pitchFamily="18" charset="0"/>
                <a:cs typeface="Times New Roman" pitchFamily="18" charset="0"/>
              </a:rPr>
              <a:t>італійській</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літературі</a:t>
            </a:r>
            <a:r>
              <a:rPr lang="ru-RU" sz="2800" b="1" i="1" dirty="0" smtClean="0">
                <a:solidFill>
                  <a:schemeClr val="accent6">
                    <a:lumMod val="50000"/>
                  </a:schemeClr>
                </a:solidFill>
                <a:latin typeface="Times New Roman" pitchFamily="18" charset="0"/>
                <a:cs typeface="Times New Roman" pitchFamily="18" charset="0"/>
              </a:rPr>
              <a:t>, а </a:t>
            </a:r>
            <a:r>
              <a:rPr lang="ru-RU" sz="2800" b="1" i="1" dirty="0" err="1" smtClean="0">
                <a:solidFill>
                  <a:schemeClr val="accent6">
                    <a:lumMod val="50000"/>
                  </a:schemeClr>
                </a:solidFill>
                <a:latin typeface="Times New Roman" pitchFamily="18" charset="0"/>
                <a:cs typeface="Times New Roman" pitchFamily="18" charset="0"/>
              </a:rPr>
              <a:t>його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казки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легенди</a:t>
            </a:r>
            <a:r>
              <a:rPr lang="ru-RU" sz="2800" b="1" i="1" dirty="0" smtClean="0">
                <a:solidFill>
                  <a:schemeClr val="accent6">
                    <a:lumMod val="50000"/>
                  </a:schemeClr>
                </a:solidFill>
                <a:latin typeface="Times New Roman" pitchFamily="18" charset="0"/>
                <a:cs typeface="Times New Roman" pitchFamily="18" charset="0"/>
              </a:rPr>
              <a:t> - </a:t>
            </a:r>
            <a:r>
              <a:rPr lang="ru-RU" sz="2800" b="1" i="1" dirty="0" err="1" smtClean="0">
                <a:solidFill>
                  <a:schemeClr val="accent6">
                    <a:lumMod val="50000"/>
                  </a:schemeClr>
                </a:solidFill>
                <a:latin typeface="Times New Roman" pitchFamily="18" charset="0"/>
                <a:cs typeface="Times New Roman" pitchFamily="18" charset="0"/>
              </a:rPr>
              <a:t>яскраве</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явище</a:t>
            </a:r>
            <a:r>
              <a:rPr lang="ru-RU" sz="2800" b="1" i="1" dirty="0" smtClean="0">
                <a:solidFill>
                  <a:schemeClr val="accent6">
                    <a:lumMod val="50000"/>
                  </a:schemeClr>
                </a:solidFill>
                <a:latin typeface="Times New Roman" pitchFamily="18" charset="0"/>
                <a:cs typeface="Times New Roman" pitchFamily="18" charset="0"/>
              </a:rPr>
              <a:t> в </a:t>
            </a:r>
            <a:r>
              <a:rPr lang="ru-RU" sz="2800" b="1" i="1" dirty="0" err="1" smtClean="0">
                <a:solidFill>
                  <a:schemeClr val="accent6">
                    <a:lumMod val="50000"/>
                  </a:schemeClr>
                </a:solidFill>
                <a:latin typeface="Times New Roman" pitchFamily="18" charset="0"/>
                <a:cs typeface="Times New Roman" pitchFamily="18" charset="0"/>
              </a:rPr>
              <a:t>культурі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епохи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Відродження</a:t>
            </a:r>
            <a:r>
              <a:rPr lang="ru-RU" sz="2800" b="1" i="1" dirty="0" smtClean="0">
                <a:solidFill>
                  <a:schemeClr val="accent6">
                    <a:lumMod val="50000"/>
                  </a:schemeClr>
                </a:solidFill>
                <a:latin typeface="Times New Roman" pitchFamily="18" charset="0"/>
                <a:cs typeface="Times New Roman" pitchFamily="18" charset="0"/>
              </a:rPr>
              <a:t>. Леонардо ж скромно </a:t>
            </a:r>
            <a:r>
              <a:rPr lang="ru-RU" sz="2800" b="1" i="1" dirty="0" err="1" smtClean="0">
                <a:solidFill>
                  <a:schemeClr val="accent6">
                    <a:lumMod val="50000"/>
                  </a:schemeClr>
                </a:solidFill>
                <a:latin typeface="Times New Roman" pitchFamily="18" charset="0"/>
                <a:cs typeface="Times New Roman" pitchFamily="18" charset="0"/>
              </a:rPr>
              <a:t>вважав</a:t>
            </a:r>
            <a:r>
              <a:rPr lang="ru-RU" sz="2800" b="1" i="1" dirty="0" smtClean="0">
                <a:solidFill>
                  <a:schemeClr val="accent6">
                    <a:lumMod val="50000"/>
                  </a:schemeClr>
                </a:solidFill>
                <a:latin typeface="Times New Roman" pitchFamily="18" charset="0"/>
                <a:cs typeface="Times New Roman" pitchFamily="18" charset="0"/>
              </a:rPr>
              <a:t> себе </a:t>
            </a:r>
            <a:r>
              <a:rPr lang="ru-RU" sz="2800" b="1" i="1" dirty="0" err="1" smtClean="0">
                <a:solidFill>
                  <a:schemeClr val="accent6">
                    <a:lumMod val="50000"/>
                  </a:schemeClr>
                </a:solidFill>
                <a:latin typeface="Times New Roman" pitchFamily="18" charset="0"/>
                <a:cs typeface="Times New Roman" pitchFamily="18" charset="0"/>
              </a:rPr>
              <a:t>людиною</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нетямущим</a:t>
            </a:r>
            <a:r>
              <a:rPr lang="ru-RU" sz="2800" b="1" i="1" dirty="0" smtClean="0">
                <a:solidFill>
                  <a:schemeClr val="accent6">
                    <a:lumMod val="50000"/>
                  </a:schemeClr>
                </a:solidFill>
                <a:latin typeface="Times New Roman" pitchFamily="18" charset="0"/>
                <a:cs typeface="Times New Roman" pitchFamily="18" charset="0"/>
              </a:rPr>
              <a:t> в </a:t>
            </a:r>
            <a:r>
              <a:rPr lang="ru-RU" sz="2800" b="1" i="1" dirty="0" err="1" smtClean="0">
                <a:solidFill>
                  <a:schemeClr val="accent6">
                    <a:lumMod val="50000"/>
                  </a:schemeClr>
                </a:solidFill>
                <a:latin typeface="Times New Roman" pitchFamily="18" charset="0"/>
                <a:cs typeface="Times New Roman" pitchFamily="18" charset="0"/>
              </a:rPr>
              <a:t>літературі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Свої</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казки</a:t>
            </a:r>
            <a:r>
              <a:rPr lang="ru-RU" sz="2800" b="1" i="1" dirty="0" smtClean="0">
                <a:solidFill>
                  <a:schemeClr val="accent6">
                    <a:lumMod val="50000"/>
                  </a:schemeClr>
                </a:solidFill>
                <a:latin typeface="Times New Roman" pitchFamily="18" charset="0"/>
                <a:cs typeface="Times New Roman" pitchFamily="18" charset="0"/>
              </a:rPr>
              <a:t> Леонардо черпав </a:t>
            </a:r>
            <a:r>
              <a:rPr lang="ru-RU" sz="2800" b="1" i="1" dirty="0" err="1" smtClean="0">
                <a:solidFill>
                  <a:schemeClr val="accent6">
                    <a:lumMod val="50000"/>
                  </a:schemeClr>
                </a:solidFill>
                <a:latin typeface="Times New Roman" pitchFamily="18" charset="0"/>
                <a:cs typeface="Times New Roman" pitchFamily="18" charset="0"/>
              </a:rPr>
              <a:t>з</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життя</a:t>
            </a:r>
            <a:r>
              <a:rPr lang="ru-RU" sz="2800" b="1" i="1" dirty="0" smtClean="0">
                <a:solidFill>
                  <a:schemeClr val="accent6">
                    <a:lumMod val="50000"/>
                  </a:schemeClr>
                </a:solidFill>
                <a:latin typeface="Times New Roman" pitchFamily="18" charset="0"/>
                <a:cs typeface="Times New Roman" pitchFamily="18" charset="0"/>
              </a:rPr>
              <a:t> - «</a:t>
            </a:r>
            <a:r>
              <a:rPr lang="ru-RU" sz="2800" b="1" i="1" dirty="0" err="1" smtClean="0">
                <a:solidFill>
                  <a:schemeClr val="accent6">
                    <a:lumMod val="50000"/>
                  </a:schemeClr>
                </a:solidFill>
                <a:latin typeface="Times New Roman" pitchFamily="18" charset="0"/>
                <a:cs typeface="Times New Roman" pitchFamily="18" charset="0"/>
              </a:rPr>
              <a:t>цього</a:t>
            </a:r>
            <a:r>
              <a:rPr lang="ru-RU" sz="2800" b="1" i="1" dirty="0" smtClean="0">
                <a:solidFill>
                  <a:schemeClr val="accent6">
                    <a:lumMod val="50000"/>
                  </a:schemeClr>
                </a:solidFill>
                <a:latin typeface="Times New Roman" pitchFamily="18" charset="0"/>
                <a:cs typeface="Times New Roman" pitchFamily="18" charset="0"/>
              </a:rPr>
              <a:t> великого </a:t>
            </a:r>
            <a:r>
              <a:rPr lang="ru-RU" sz="2800" b="1" i="1" dirty="0" err="1" smtClean="0">
                <a:solidFill>
                  <a:schemeClr val="accent6">
                    <a:lumMod val="50000"/>
                  </a:schemeClr>
                </a:solidFill>
                <a:latin typeface="Times New Roman" pitchFamily="18" charset="0"/>
                <a:cs typeface="Times New Roman" pitchFamily="18" charset="0"/>
              </a:rPr>
              <a:t>вчителя</a:t>
            </a:r>
            <a:r>
              <a:rPr lang="ru-RU" sz="2800" b="1" i="1" dirty="0" smtClean="0">
                <a:solidFill>
                  <a:schemeClr val="accent6">
                    <a:lumMod val="50000"/>
                  </a:schemeClr>
                </a:solidFill>
                <a:latin typeface="Times New Roman" pitchFamily="18" charset="0"/>
                <a:cs typeface="Times New Roman" pitchFamily="18" charset="0"/>
              </a:rPr>
              <a:t>, у </a:t>
            </a:r>
            <a:r>
              <a:rPr lang="ru-RU" sz="2800" b="1" i="1" dirty="0" err="1" smtClean="0">
                <a:solidFill>
                  <a:schemeClr val="accent6">
                    <a:lumMod val="50000"/>
                  </a:schemeClr>
                </a:solidFill>
                <a:latin typeface="Times New Roman" pitchFamily="18" charset="0"/>
                <a:cs typeface="Times New Roman" pitchFamily="18" charset="0"/>
              </a:rPr>
              <a:t>якого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є</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чому</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повчитися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навіть</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письменникам</a:t>
            </a:r>
            <a:r>
              <a:rPr lang="ru-RU" sz="2800" b="1" i="1" dirty="0" smtClean="0">
                <a:solidFill>
                  <a:schemeClr val="accent6">
                    <a:lumMod val="50000"/>
                  </a:schemeClr>
                </a:solidFill>
                <a:latin typeface="Times New Roman" pitchFamily="18" charset="0"/>
                <a:cs typeface="Times New Roman" pitchFamily="18" charset="0"/>
              </a:rPr>
              <a:t>».</a:t>
            </a:r>
            <a:endParaRPr lang="ru-RU" sz="2800" b="1" i="1" dirty="0">
              <a:solidFill>
                <a:schemeClr val="accent6">
                  <a:lumMod val="50000"/>
                </a:schemeClr>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cstate="print"/>
          <a:srcRect/>
          <a:stretch>
            <a:fillRect/>
          </a:stretch>
        </p:blipFill>
        <p:spPr bwMode="auto">
          <a:xfrm>
            <a:off x="500034" y="1357298"/>
            <a:ext cx="2740105" cy="2054226"/>
          </a:xfrm>
          <a:prstGeom prst="rect">
            <a:avLst/>
          </a:prstGeom>
          <a:noFill/>
          <a:ln w="9525">
            <a:noFill/>
            <a:miter lim="800000"/>
            <a:headEnd/>
            <a:tailEnd/>
          </a:ln>
        </p:spPr>
      </p:pic>
      <p:sp>
        <p:nvSpPr>
          <p:cNvPr id="5" name="TextBox 4"/>
          <p:cNvSpPr txBox="1"/>
          <p:nvPr/>
        </p:nvSpPr>
        <p:spPr>
          <a:xfrm>
            <a:off x="571472" y="3714752"/>
            <a:ext cx="2600264" cy="369332"/>
          </a:xfrm>
          <a:prstGeom prst="rect">
            <a:avLst/>
          </a:prstGeom>
          <a:noFill/>
        </p:spPr>
        <p:txBody>
          <a:bodyPr wrap="square" rtlCol="0">
            <a:spAutoFit/>
          </a:bodyPr>
          <a:lstStyle/>
          <a:p>
            <a:pPr algn="ctr"/>
            <a:r>
              <a:rPr lang="ru-RU" b="1" dirty="0" smtClean="0">
                <a:solidFill>
                  <a:schemeClr val="accent6">
                    <a:lumMod val="50000"/>
                  </a:schemeClr>
                </a:solidFill>
                <a:latin typeface="Times New Roman" pitchFamily="18" charset="0"/>
                <a:cs typeface="Times New Roman" pitchFamily="18" charset="0"/>
              </a:rPr>
              <a:t>«Танк Леонардо»</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131_350A.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2928926" y="285728"/>
            <a:ext cx="5900750" cy="6011882"/>
          </a:xfrm>
        </p:spPr>
        <p:txBody>
          <a:bodyPr>
            <a:normAutofit/>
          </a:bodyPr>
          <a:lstStyle/>
          <a:p>
            <a:pPr algn="l"/>
            <a:r>
              <a:rPr lang="ru-RU" sz="2800" b="1" dirty="0" err="1" smtClean="0">
                <a:solidFill>
                  <a:schemeClr val="accent6">
                    <a:lumMod val="50000"/>
                  </a:schemeClr>
                </a:solidFill>
                <a:latin typeface="Times New Roman" pitchFamily="18" charset="0"/>
                <a:cs typeface="Times New Roman" pitchFamily="18" charset="0"/>
              </a:rPr>
              <a:t>Зі</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шкільної</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лави</a:t>
            </a:r>
            <a:r>
              <a:rPr lang="ru-RU" sz="2800" b="1" dirty="0" smtClean="0">
                <a:solidFill>
                  <a:schemeClr val="accent6">
                    <a:lumMod val="50000"/>
                  </a:schemeClr>
                </a:solidFill>
                <a:latin typeface="Times New Roman" pitchFamily="18" charset="0"/>
                <a:cs typeface="Times New Roman" pitchFamily="18" charset="0"/>
              </a:rPr>
              <a:t> ми </a:t>
            </a:r>
            <a:r>
              <a:rPr lang="ru-RU" sz="2800" b="1" dirty="0" err="1" smtClean="0">
                <a:solidFill>
                  <a:schemeClr val="accent6">
                    <a:lumMod val="50000"/>
                  </a:schemeClr>
                </a:solidFill>
                <a:latin typeface="Times New Roman" pitchFamily="18" charset="0"/>
                <a:cs typeface="Times New Roman" pitchFamily="18" charset="0"/>
              </a:rPr>
              <a:t>з</a:t>
            </a:r>
            <a:r>
              <a:rPr lang="ru-RU" sz="2800" b="1" dirty="0" smtClean="0">
                <a:solidFill>
                  <a:schemeClr val="accent6">
                    <a:lumMod val="50000"/>
                  </a:schemeClr>
                </a:solidFill>
                <a:latin typeface="Times New Roman" pitchFamily="18" charset="0"/>
                <a:cs typeface="Times New Roman" pitchFamily="18" charset="0"/>
              </a:rPr>
              <a:t> великою </a:t>
            </a:r>
            <a:r>
              <a:rPr lang="ru-RU" sz="2800" b="1" dirty="0" err="1" smtClean="0">
                <a:solidFill>
                  <a:schemeClr val="accent6">
                    <a:lumMod val="50000"/>
                  </a:schemeClr>
                </a:solidFill>
                <a:latin typeface="Times New Roman" pitchFamily="18" charset="0"/>
                <a:cs typeface="Times New Roman" pitchFamily="18" charset="0"/>
              </a:rPr>
              <a:t>повагою</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вимовляємо</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ім'я</a:t>
            </a:r>
            <a:r>
              <a:rPr lang="ru-RU" sz="2800" b="1" dirty="0" smtClean="0">
                <a:solidFill>
                  <a:schemeClr val="accent6">
                    <a:lumMod val="50000"/>
                  </a:schemeClr>
                </a:solidFill>
                <a:latin typeface="Times New Roman" pitchFamily="18" charset="0"/>
                <a:cs typeface="Times New Roman" pitchFamily="18" charset="0"/>
              </a:rPr>
              <a:t> Леонардо да </a:t>
            </a:r>
            <a:r>
              <a:rPr lang="ru-RU" sz="2800" b="1" dirty="0" err="1" smtClean="0">
                <a:solidFill>
                  <a:schemeClr val="accent6">
                    <a:lumMod val="50000"/>
                  </a:schemeClr>
                </a:solidFill>
                <a:latin typeface="Times New Roman" pitchFamily="18" charset="0"/>
                <a:cs typeface="Times New Roman" pitchFamily="18" charset="0"/>
              </a:rPr>
              <a:t>Вінчі</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що</a:t>
            </a:r>
            <a:r>
              <a:rPr lang="ru-RU" sz="2800" b="1" dirty="0" smtClean="0">
                <a:solidFill>
                  <a:schemeClr val="accent6">
                    <a:lumMod val="50000"/>
                  </a:schemeClr>
                </a:solidFill>
                <a:latin typeface="Times New Roman" pitchFamily="18" charset="0"/>
                <a:cs typeface="Times New Roman" pitchFamily="18" charset="0"/>
              </a:rPr>
              <a:t> стало </a:t>
            </a:r>
            <a:r>
              <a:rPr lang="ru-RU" sz="2800" b="1" dirty="0" err="1" smtClean="0">
                <a:solidFill>
                  <a:schemeClr val="accent6">
                    <a:lumMod val="50000"/>
                  </a:schemeClr>
                </a:solidFill>
                <a:latin typeface="Times New Roman" pitchFamily="18" charset="0"/>
                <a:cs typeface="Times New Roman" pitchFamily="18" charset="0"/>
              </a:rPr>
              <a:t>легендарним</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Багато</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століть</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відділяють</a:t>
            </a:r>
            <a:r>
              <a:rPr lang="ru-RU" sz="2800" b="1" dirty="0" smtClean="0">
                <a:solidFill>
                  <a:schemeClr val="accent6">
                    <a:lumMod val="50000"/>
                  </a:schemeClr>
                </a:solidFill>
                <a:latin typeface="Times New Roman" pitchFamily="18" charset="0"/>
                <a:cs typeface="Times New Roman" pitchFamily="18" charset="0"/>
              </a:rPr>
              <a:t> нас </a:t>
            </a:r>
            <a:r>
              <a:rPr lang="ru-RU" sz="2800" b="1" dirty="0" err="1" smtClean="0">
                <a:solidFill>
                  <a:schemeClr val="accent6">
                    <a:lumMod val="50000"/>
                  </a:schemeClr>
                </a:solidFill>
                <a:latin typeface="Times New Roman" pitchFamily="18" charset="0"/>
                <a:cs typeface="Times New Roman" pitchFamily="18" charset="0"/>
              </a:rPr>
              <a:t>від</a:t>
            </a:r>
            <a:r>
              <a:rPr lang="ru-RU" sz="2800" b="1" dirty="0" smtClean="0">
                <a:solidFill>
                  <a:schemeClr val="accent6">
                    <a:lumMod val="50000"/>
                  </a:schemeClr>
                </a:solidFill>
                <a:latin typeface="Times New Roman" pitchFamily="18" charset="0"/>
                <a:cs typeface="Times New Roman" pitchFamily="18" charset="0"/>
              </a:rPr>
              <a:t> часу, в </a:t>
            </a:r>
            <a:r>
              <a:rPr lang="ru-RU" sz="2800" b="1" dirty="0" err="1" smtClean="0">
                <a:solidFill>
                  <a:schemeClr val="accent6">
                    <a:lumMod val="50000"/>
                  </a:schemeClr>
                </a:solidFill>
                <a:latin typeface="Times New Roman" pitchFamily="18" charset="0"/>
                <a:cs typeface="Times New Roman" pitchFamily="18" charset="0"/>
              </a:rPr>
              <a:t>якому</a:t>
            </a:r>
            <a:r>
              <a:rPr lang="ru-RU" sz="2800" b="1" dirty="0" smtClean="0">
                <a:solidFill>
                  <a:schemeClr val="accent6">
                    <a:lumMod val="50000"/>
                  </a:schemeClr>
                </a:solidFill>
                <a:latin typeface="Times New Roman" pitchFamily="18" charset="0"/>
                <a:cs typeface="Times New Roman" pitchFamily="18" charset="0"/>
              </a:rPr>
              <a:t> жив </a:t>
            </a:r>
            <a:r>
              <a:rPr lang="ru-RU" sz="2800" b="1" dirty="0" err="1" smtClean="0">
                <a:solidFill>
                  <a:schemeClr val="accent6">
                    <a:lumMod val="50000"/>
                  </a:schemeClr>
                </a:solidFill>
                <a:latin typeface="Times New Roman" pitchFamily="18" charset="0"/>
                <a:cs typeface="Times New Roman" pitchFamily="18" charset="0"/>
              </a:rPr>
              <a:t>і</a:t>
            </a:r>
            <a:r>
              <a:rPr lang="ru-RU" sz="2800" b="1" dirty="0" smtClean="0">
                <a:solidFill>
                  <a:schemeClr val="accent6">
                    <a:lumMod val="50000"/>
                  </a:schemeClr>
                </a:solidFill>
                <a:latin typeface="Times New Roman" pitchFamily="18" charset="0"/>
                <a:cs typeface="Times New Roman" pitchFamily="18" charset="0"/>
              </a:rPr>
              <a:t> творив </a:t>
            </a:r>
            <a:r>
              <a:rPr lang="ru-RU" sz="2800" b="1" dirty="0" err="1" smtClean="0">
                <a:solidFill>
                  <a:schemeClr val="accent6">
                    <a:lumMod val="50000"/>
                  </a:schemeClr>
                </a:solidFill>
                <a:latin typeface="Times New Roman" pitchFamily="18" charset="0"/>
                <a:cs typeface="Times New Roman" pitchFamily="18" charset="0"/>
              </a:rPr>
              <a:t>геніальний</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італієць</a:t>
            </a:r>
            <a:r>
              <a:rPr lang="ru-RU" sz="2800" b="1" dirty="0" smtClean="0">
                <a:solidFill>
                  <a:schemeClr val="accent6">
                    <a:lumMod val="50000"/>
                  </a:schemeClr>
                </a:solidFill>
                <a:latin typeface="Times New Roman" pitchFamily="18" charset="0"/>
                <a:cs typeface="Times New Roman" pitchFamily="18" charset="0"/>
              </a:rPr>
              <a:t>. Про </a:t>
            </a:r>
            <a:r>
              <a:rPr lang="ru-RU" sz="2800" b="1" dirty="0" err="1" smtClean="0">
                <a:solidFill>
                  <a:schemeClr val="accent6">
                    <a:lumMod val="50000"/>
                  </a:schemeClr>
                </a:solidFill>
                <a:latin typeface="Times New Roman" pitchFamily="18" charset="0"/>
                <a:cs typeface="Times New Roman" pitchFamily="18" charset="0"/>
              </a:rPr>
              <a:t>нього</a:t>
            </a:r>
            <a:r>
              <a:rPr lang="ru-RU" sz="2800" b="1" dirty="0" smtClean="0">
                <a:solidFill>
                  <a:schemeClr val="accent6">
                    <a:lumMod val="50000"/>
                  </a:schemeClr>
                </a:solidFill>
                <a:latin typeface="Times New Roman" pitchFamily="18" charset="0"/>
                <a:cs typeface="Times New Roman" pitchFamily="18" charset="0"/>
              </a:rPr>
              <a:t> ми судимо по </a:t>
            </a:r>
            <a:r>
              <a:rPr lang="ru-RU" sz="2800" b="1" dirty="0" err="1" smtClean="0">
                <a:solidFill>
                  <a:schemeClr val="accent6">
                    <a:lumMod val="50000"/>
                  </a:schemeClr>
                </a:solidFill>
                <a:latin typeface="Times New Roman" pitchFamily="18" charset="0"/>
                <a:cs typeface="Times New Roman" pitchFamily="18" charset="0"/>
              </a:rPr>
              <a:t>деяким</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творінням</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що</a:t>
            </a:r>
            <a:r>
              <a:rPr lang="ru-RU" sz="2800" b="1" dirty="0" smtClean="0">
                <a:solidFill>
                  <a:schemeClr val="accent6">
                    <a:lumMod val="50000"/>
                  </a:schemeClr>
                </a:solidFill>
                <a:latin typeface="Times New Roman" pitchFamily="18" charset="0"/>
                <a:cs typeface="Times New Roman" pitchFamily="18" charset="0"/>
              </a:rPr>
              <a:t> стали </a:t>
            </a:r>
            <a:r>
              <a:rPr lang="ru-RU" sz="2800" b="1" dirty="0" err="1" smtClean="0">
                <a:solidFill>
                  <a:schemeClr val="accent6">
                    <a:lumMod val="50000"/>
                  </a:schemeClr>
                </a:solidFill>
                <a:latin typeface="Times New Roman" pitchFamily="18" charset="0"/>
                <a:cs typeface="Times New Roman" pitchFamily="18" charset="0"/>
              </a:rPr>
              <a:t>надбанням</a:t>
            </a:r>
            <a:r>
              <a:rPr lang="ru-RU" sz="2800" b="1" dirty="0" smtClean="0">
                <a:solidFill>
                  <a:schemeClr val="accent6">
                    <a:lumMod val="50000"/>
                  </a:schemeClr>
                </a:solidFill>
                <a:latin typeface="Times New Roman" pitchFamily="18" charset="0"/>
                <a:cs typeface="Times New Roman" pitchFamily="18" charset="0"/>
              </a:rPr>
              <a:t> та </a:t>
            </a:r>
            <a:r>
              <a:rPr lang="ru-RU" sz="2800" b="1" dirty="0" err="1" smtClean="0">
                <a:solidFill>
                  <a:schemeClr val="accent6">
                    <a:lumMod val="50000"/>
                  </a:schemeClr>
                </a:solidFill>
                <a:latin typeface="Times New Roman" pitchFamily="18" charset="0"/>
                <a:cs typeface="Times New Roman" pitchFamily="18" charset="0"/>
              </a:rPr>
              <a:t>гордістю</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всього</a:t>
            </a:r>
            <a:r>
              <a:rPr lang="ru-RU" sz="2800" b="1" dirty="0" smtClean="0">
                <a:solidFill>
                  <a:schemeClr val="accent6">
                    <a:lumMod val="50000"/>
                  </a:schemeClr>
                </a:solidFill>
                <a:latin typeface="Times New Roman" pitchFamily="18" charset="0"/>
                <a:cs typeface="Times New Roman" pitchFamily="18" charset="0"/>
              </a:rPr>
              <a:t> </a:t>
            </a:r>
            <a:r>
              <a:rPr lang="ru-RU" sz="2800" b="1" dirty="0" err="1" smtClean="0">
                <a:solidFill>
                  <a:schemeClr val="accent6">
                    <a:lumMod val="50000"/>
                  </a:schemeClr>
                </a:solidFill>
                <a:latin typeface="Times New Roman" pitchFamily="18" charset="0"/>
                <a:cs typeface="Times New Roman" pitchFamily="18" charset="0"/>
              </a:rPr>
              <a:t>людства</a:t>
            </a:r>
            <a:r>
              <a:rPr lang="ru-RU" sz="2800" b="1" dirty="0" smtClean="0">
                <a:solidFill>
                  <a:schemeClr val="accent6">
                    <a:lumMod val="50000"/>
                  </a:schemeClr>
                </a:solidFill>
                <a:latin typeface="Times New Roman" pitchFamily="18" charset="0"/>
                <a:cs typeface="Times New Roman" pitchFamily="18" charset="0"/>
              </a:rPr>
              <a:t>.</a:t>
            </a:r>
            <a:endParaRPr lang="ru-RU" sz="2800" b="1" dirty="0">
              <a:solidFill>
                <a:schemeClr val="accent6">
                  <a:lumMod val="50000"/>
                </a:schemeClr>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214282" y="1571612"/>
            <a:ext cx="2404648"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131_350A.jpg"/>
          <p:cNvPicPr>
            <a:picLocks noGrp="1" noChangeAspect="1"/>
          </p:cNvPicPr>
          <p:nvPr>
            <p:ph idx="1"/>
          </p:nvPr>
        </p:nvPicPr>
        <p:blipFill>
          <a:blip r:embed="rId2" cstate="print"/>
          <a:stretch>
            <a:fillRect/>
          </a:stretch>
        </p:blipFill>
        <p:spPr>
          <a:xfrm>
            <a:off x="-142908" y="0"/>
            <a:ext cx="9286908" cy="6858000"/>
          </a:xfrm>
        </p:spPr>
      </p:pic>
      <p:sp>
        <p:nvSpPr>
          <p:cNvPr id="2" name="Заголовок 1"/>
          <p:cNvSpPr>
            <a:spLocks noGrp="1"/>
          </p:cNvSpPr>
          <p:nvPr>
            <p:ph type="title"/>
          </p:nvPr>
        </p:nvSpPr>
        <p:spPr>
          <a:xfrm>
            <a:off x="3643306" y="274638"/>
            <a:ext cx="5143536" cy="6083320"/>
          </a:xfrm>
        </p:spPr>
        <p:txBody>
          <a:bodyPr>
            <a:normAutofit/>
          </a:bodyPr>
          <a:lstStyle/>
          <a:p>
            <a:pPr algn="l"/>
            <a:r>
              <a:rPr lang="ru-RU" sz="3200" b="1" i="1" dirty="0" err="1" smtClean="0">
                <a:solidFill>
                  <a:schemeClr val="accent6">
                    <a:lumMod val="50000"/>
                  </a:schemeClr>
                </a:solidFill>
                <a:latin typeface="Times New Roman" pitchFamily="18" charset="0"/>
                <a:cs typeface="Times New Roman" pitchFamily="18" charset="0"/>
              </a:rPr>
              <a:t>Він</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був</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найбільшим</a:t>
            </a:r>
            <a:r>
              <a:rPr lang="ru-RU" sz="3200" b="1" i="1" dirty="0" smtClean="0">
                <a:solidFill>
                  <a:schemeClr val="accent6">
                    <a:lumMod val="50000"/>
                  </a:schemeClr>
                </a:solidFill>
                <a:latin typeface="Times New Roman" pitchFamily="18" charset="0"/>
                <a:cs typeface="Times New Roman" pitchFamily="18" charset="0"/>
              </a:rPr>
              <a:t> художником, скульптором, </a:t>
            </a:r>
            <a:r>
              <a:rPr lang="ru-RU" sz="3200" b="1" i="1" dirty="0" err="1" smtClean="0">
                <a:solidFill>
                  <a:schemeClr val="accent6">
                    <a:lumMod val="50000"/>
                  </a:schemeClr>
                </a:solidFill>
                <a:latin typeface="Times New Roman" pitchFamily="18" charset="0"/>
                <a:cs typeface="Times New Roman" pitchFamily="18" charset="0"/>
              </a:rPr>
              <a:t>вченим</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винахідником</a:t>
            </a:r>
            <a:r>
              <a:rPr lang="ru-RU" sz="3200" b="1" i="1" dirty="0" smtClean="0">
                <a:solidFill>
                  <a:schemeClr val="accent6">
                    <a:lumMod val="50000"/>
                  </a:schemeClr>
                </a:solidFill>
                <a:latin typeface="Times New Roman" pitchFamily="18" charset="0"/>
                <a:cs typeface="Times New Roman" pitchFamily="18" charset="0"/>
              </a:rPr>
              <a:t>. Але </a:t>
            </a:r>
            <a:r>
              <a:rPr lang="ru-RU" sz="3200" b="1" i="1" dirty="0" err="1" smtClean="0">
                <a:solidFill>
                  <a:schemeClr val="accent6">
                    <a:lumMod val="50000"/>
                  </a:schemeClr>
                </a:solidFill>
                <a:latin typeface="Times New Roman" pitchFamily="18" charset="0"/>
                <a:cs typeface="Times New Roman" pitchFamily="18" charset="0"/>
              </a:rPr>
              <a:t>його</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сучасники</a:t>
            </a:r>
            <a:r>
              <a:rPr lang="ru-RU" sz="3200" b="1" i="1" dirty="0" smtClean="0">
                <a:solidFill>
                  <a:schemeClr val="accent6">
                    <a:lumMod val="50000"/>
                  </a:schemeClr>
                </a:solidFill>
                <a:latin typeface="Times New Roman" pitchFamily="18" charset="0"/>
                <a:cs typeface="Times New Roman" pitchFamily="18" charset="0"/>
              </a:rPr>
              <a:t> добре знали, </a:t>
            </a:r>
            <a:r>
              <a:rPr lang="ru-RU" sz="3200" b="1" i="1" dirty="0" err="1" smtClean="0">
                <a:solidFill>
                  <a:schemeClr val="accent6">
                    <a:lumMod val="50000"/>
                  </a:schemeClr>
                </a:solidFill>
                <a:latin typeface="Times New Roman" pitchFamily="18" charset="0"/>
                <a:cs typeface="Times New Roman" pitchFamily="18" charset="0"/>
              </a:rPr>
              <a:t>що</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уславлений</a:t>
            </a:r>
            <a:r>
              <a:rPr lang="ru-RU" sz="3200" b="1" i="1" dirty="0" smtClean="0">
                <a:solidFill>
                  <a:schemeClr val="accent6">
                    <a:lumMod val="50000"/>
                  </a:schemeClr>
                </a:solidFill>
                <a:latin typeface="Times New Roman" pitchFamily="18" charset="0"/>
                <a:cs typeface="Times New Roman" pitchFamily="18" charset="0"/>
              </a:rPr>
              <a:t> художник </a:t>
            </a:r>
            <a:r>
              <a:rPr lang="ru-RU" sz="3200" b="1" i="1" dirty="0" err="1" smtClean="0">
                <a:solidFill>
                  <a:schemeClr val="accent6">
                    <a:lumMod val="50000"/>
                  </a:schemeClr>
                </a:solidFill>
                <a:latin typeface="Times New Roman" pitchFamily="18" charset="0"/>
                <a:cs typeface="Times New Roman" pitchFamily="18" charset="0"/>
              </a:rPr>
              <a:t>міг</a:t>
            </a:r>
            <a:r>
              <a:rPr lang="ru-RU" sz="3200" b="1" i="1" dirty="0" smtClean="0">
                <a:solidFill>
                  <a:schemeClr val="accent6">
                    <a:lumMod val="50000"/>
                  </a:schemeClr>
                </a:solidFill>
                <a:latin typeface="Times New Roman" pitchFamily="18" charset="0"/>
                <a:cs typeface="Times New Roman" pitchFamily="18" charset="0"/>
              </a:rPr>
              <a:t> по - </a:t>
            </a:r>
            <a:r>
              <a:rPr lang="ru-RU" sz="3200" b="1" i="1" dirty="0" err="1" smtClean="0">
                <a:solidFill>
                  <a:schemeClr val="accent6">
                    <a:lumMod val="50000"/>
                  </a:schemeClr>
                </a:solidFill>
                <a:latin typeface="Times New Roman" pitchFamily="18" charset="0"/>
                <a:cs typeface="Times New Roman" pitchFamily="18" charset="0"/>
              </a:rPr>
              <a:t>дитячому</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самозабутньо</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захоплюватися</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вигадкою</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був</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невичерпним</a:t>
            </a:r>
            <a:r>
              <a:rPr lang="ru-RU" sz="3200" b="1" i="1" dirty="0" smtClean="0">
                <a:solidFill>
                  <a:schemeClr val="accent6">
                    <a:lumMod val="50000"/>
                  </a:schemeClr>
                </a:solidFill>
                <a:latin typeface="Times New Roman" pitchFamily="18" charset="0"/>
                <a:cs typeface="Times New Roman" pitchFamily="18" charset="0"/>
              </a:rPr>
              <a:t> на </a:t>
            </a:r>
            <a:r>
              <a:rPr lang="ru-RU" sz="3200" b="1" i="1" dirty="0" err="1" smtClean="0">
                <a:solidFill>
                  <a:schemeClr val="accent6">
                    <a:lumMod val="50000"/>
                  </a:schemeClr>
                </a:solidFill>
                <a:latin typeface="Times New Roman" pitchFamily="18" charset="0"/>
                <a:cs typeface="Times New Roman" pitchFamily="18" charset="0"/>
              </a:rPr>
              <a:t>вигадки</a:t>
            </a:r>
            <a:r>
              <a:rPr lang="ru-RU" sz="3200" b="1" i="1" dirty="0" smtClean="0">
                <a:solidFill>
                  <a:schemeClr val="accent6">
                    <a:lumMod val="50000"/>
                  </a:schemeClr>
                </a:solidFill>
                <a:latin typeface="Times New Roman" pitchFamily="18" charset="0"/>
                <a:cs typeface="Times New Roman" pitchFamily="18" charset="0"/>
              </a:rPr>
              <a:t> фантазером </a:t>
            </a:r>
            <a:r>
              <a:rPr lang="ru-RU" sz="3200" b="1" i="1" dirty="0" err="1" smtClean="0">
                <a:solidFill>
                  <a:schemeClr val="accent6">
                    <a:lumMod val="50000"/>
                  </a:schemeClr>
                </a:solidFill>
                <a:latin typeface="Times New Roman" pitchFamily="18" charset="0"/>
                <a:cs typeface="Times New Roman" pitchFamily="18" charset="0"/>
              </a:rPr>
              <a:t>і</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чудовим</a:t>
            </a:r>
            <a:r>
              <a:rPr lang="ru-RU" sz="3200" b="1" i="1" dirty="0" smtClean="0">
                <a:solidFill>
                  <a:schemeClr val="accent6">
                    <a:lumMod val="50000"/>
                  </a:schemeClr>
                </a:solidFill>
                <a:latin typeface="Times New Roman" pitchFamily="18" charset="0"/>
                <a:cs typeface="Times New Roman" pitchFamily="18" charset="0"/>
              </a:rPr>
              <a:t> </a:t>
            </a:r>
            <a:r>
              <a:rPr lang="ru-RU" sz="3200" b="1" i="1" dirty="0" err="1" smtClean="0">
                <a:solidFill>
                  <a:schemeClr val="accent6">
                    <a:lumMod val="50000"/>
                  </a:schemeClr>
                </a:solidFill>
                <a:latin typeface="Times New Roman" pitchFamily="18" charset="0"/>
                <a:cs typeface="Times New Roman" pitchFamily="18" charset="0"/>
              </a:rPr>
              <a:t>оповідачем</a:t>
            </a:r>
            <a:r>
              <a:rPr lang="ru-RU" sz="3200" b="1" i="1" dirty="0" smtClean="0">
                <a:solidFill>
                  <a:schemeClr val="accent6">
                    <a:lumMod val="50000"/>
                  </a:schemeClr>
                </a:solidFill>
                <a:latin typeface="Times New Roman" pitchFamily="18" charset="0"/>
                <a:cs typeface="Times New Roman" pitchFamily="18" charset="0"/>
              </a:rPr>
              <a:t>.</a:t>
            </a:r>
            <a:endParaRPr lang="ru-RU" sz="3200" b="1" i="1" dirty="0">
              <a:solidFill>
                <a:schemeClr val="accent6">
                  <a:lumMod val="50000"/>
                </a:schemeClr>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285720" y="642918"/>
            <a:ext cx="2854325" cy="3824288"/>
          </a:xfrm>
          <a:prstGeom prst="rect">
            <a:avLst/>
          </a:prstGeom>
          <a:noFill/>
          <a:ln w="9525">
            <a:noFill/>
            <a:miter lim="800000"/>
            <a:headEnd/>
            <a:tailEnd/>
          </a:ln>
        </p:spPr>
      </p:pic>
      <p:sp>
        <p:nvSpPr>
          <p:cNvPr id="6" name="TextBox 5"/>
          <p:cNvSpPr txBox="1"/>
          <p:nvPr/>
        </p:nvSpPr>
        <p:spPr>
          <a:xfrm>
            <a:off x="428596" y="4857760"/>
            <a:ext cx="2500330" cy="461665"/>
          </a:xfrm>
          <a:prstGeom prst="rect">
            <a:avLst/>
          </a:prstGeom>
          <a:noFill/>
        </p:spPr>
        <p:txBody>
          <a:bodyPr wrap="square" rtlCol="0">
            <a:spAutoFit/>
          </a:bodyPr>
          <a:lstStyle/>
          <a:p>
            <a:pPr algn="ctr"/>
            <a:r>
              <a:rPr lang="ru-RU" sz="2400" b="1" dirty="0" smtClean="0">
                <a:solidFill>
                  <a:schemeClr val="accent6">
                    <a:lumMod val="50000"/>
                  </a:schemeClr>
                </a:solidFill>
              </a:rPr>
              <a:t> </a:t>
            </a:r>
            <a:endParaRPr lang="ru-RU" sz="2400" b="1" dirty="0">
              <a:solidFill>
                <a:schemeClr val="accent6">
                  <a:lumMod val="50000"/>
                </a:schemeClr>
              </a:solidFill>
            </a:endParaRPr>
          </a:p>
        </p:txBody>
      </p:sp>
      <p:sp>
        <p:nvSpPr>
          <p:cNvPr id="8" name="Прямоугольник 7"/>
          <p:cNvSpPr/>
          <p:nvPr/>
        </p:nvSpPr>
        <p:spPr>
          <a:xfrm>
            <a:off x="571472" y="4857760"/>
            <a:ext cx="2237151" cy="369332"/>
          </a:xfrm>
          <a:prstGeom prst="rect">
            <a:avLst/>
          </a:prstGeom>
        </p:spPr>
        <p:txBody>
          <a:bodyPr wrap="none">
            <a:spAutoFit/>
          </a:bodyPr>
          <a:lstStyle/>
          <a:p>
            <a:r>
              <a:rPr lang="ru-RU" dirty="0" err="1" smtClean="0">
                <a:solidFill>
                  <a:schemeClr val="accent6">
                    <a:lumMod val="50000"/>
                  </a:schemeClr>
                </a:solidFill>
              </a:rPr>
              <a:t>Загадкова</a:t>
            </a:r>
            <a:r>
              <a:rPr lang="ru-RU" dirty="0" smtClean="0">
                <a:solidFill>
                  <a:schemeClr val="accent6">
                    <a:lumMod val="50000"/>
                  </a:schemeClr>
                </a:solidFill>
              </a:rPr>
              <a:t> Джоконда</a:t>
            </a:r>
            <a:endParaRPr lang="ru-RU"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131_350A.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3571868" y="285728"/>
            <a:ext cx="5286412" cy="6143668"/>
          </a:xfrm>
        </p:spPr>
        <p:txBody>
          <a:bodyPr>
            <a:normAutofit/>
          </a:bodyPr>
          <a:lstStyle/>
          <a:p>
            <a:pPr algn="l"/>
            <a:r>
              <a:rPr lang="ru-RU" sz="2800" b="1" i="1" dirty="0" smtClean="0">
                <a:solidFill>
                  <a:schemeClr val="accent6">
                    <a:lumMod val="50000"/>
                  </a:schemeClr>
                </a:solidFill>
                <a:latin typeface="Times New Roman" pitchFamily="18" charset="0"/>
                <a:cs typeface="Times New Roman" pitchFamily="18" charset="0"/>
              </a:rPr>
              <a:t>Люди </a:t>
            </a:r>
            <a:r>
              <a:rPr lang="ru-RU" sz="2800" b="1" i="1" dirty="0" err="1" smtClean="0">
                <a:solidFill>
                  <a:schemeClr val="accent6">
                    <a:lumMod val="50000"/>
                  </a:schemeClr>
                </a:solidFill>
                <a:latin typeface="Times New Roman" pitchFamily="18" charset="0"/>
                <a:cs typeface="Times New Roman" pitchFamily="18" charset="0"/>
              </a:rPr>
              <a:t>жадібно</a:t>
            </a:r>
            <a:r>
              <a:rPr lang="ru-RU" sz="2800" b="1" i="1" dirty="0" smtClean="0">
                <a:solidFill>
                  <a:schemeClr val="accent6">
                    <a:lumMod val="50000"/>
                  </a:schemeClr>
                </a:solidFill>
                <a:latin typeface="Times New Roman" pitchFamily="18" charset="0"/>
                <a:cs typeface="Times New Roman" pitchFamily="18" charset="0"/>
              </a:rPr>
              <a:t> ловили </a:t>
            </a:r>
            <a:r>
              <a:rPr lang="ru-RU" sz="2800" b="1" i="1" dirty="0" err="1" smtClean="0">
                <a:solidFill>
                  <a:schemeClr val="accent6">
                    <a:lumMod val="50000"/>
                  </a:schemeClr>
                </a:solidFill>
                <a:latin typeface="Times New Roman" pitchFamily="18" charset="0"/>
                <a:cs typeface="Times New Roman" pitchFamily="18" charset="0"/>
              </a:rPr>
              <a:t>кожне</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його</a:t>
            </a:r>
            <a:r>
              <a:rPr lang="ru-RU" sz="2800" b="1" i="1" dirty="0" smtClean="0">
                <a:solidFill>
                  <a:schemeClr val="accent6">
                    <a:lumMod val="50000"/>
                  </a:schemeClr>
                </a:solidFill>
                <a:latin typeface="Times New Roman" pitchFamily="18" charset="0"/>
                <a:cs typeface="Times New Roman" pitchFamily="18" charset="0"/>
              </a:rPr>
              <a:t> слово, а </a:t>
            </a:r>
            <a:r>
              <a:rPr lang="ru-RU" sz="2800" b="1" i="1" dirty="0" err="1" smtClean="0">
                <a:solidFill>
                  <a:schemeClr val="accent6">
                    <a:lumMod val="50000"/>
                  </a:schemeClr>
                </a:solidFill>
                <a:latin typeface="Times New Roman" pitchFamily="18" charset="0"/>
                <a:cs typeface="Times New Roman" pitchFamily="18" charset="0"/>
              </a:rPr>
              <a:t>розказані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їм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цікаві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історії</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передавалися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вуст</a:t>
            </a:r>
            <a:r>
              <a:rPr lang="ru-RU" sz="2800" b="1" i="1" dirty="0" smtClean="0">
                <a:solidFill>
                  <a:schemeClr val="accent6">
                    <a:lumMod val="50000"/>
                  </a:schemeClr>
                </a:solidFill>
                <a:latin typeface="Times New Roman" pitchFamily="18" charset="0"/>
                <a:cs typeface="Times New Roman" pitchFamily="18" charset="0"/>
              </a:rPr>
              <a:t> у </a:t>
            </a:r>
            <a:r>
              <a:rPr lang="ru-RU" sz="2800" b="1" i="1" dirty="0" err="1" smtClean="0">
                <a:solidFill>
                  <a:schemeClr val="accent6">
                    <a:lumMod val="50000"/>
                  </a:schemeClr>
                </a:solidFill>
                <a:latin typeface="Times New Roman" pitchFamily="18" charset="0"/>
                <a:cs typeface="Times New Roman" pitchFamily="18" charset="0"/>
              </a:rPr>
              <a:t>вуста</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переходили у </a:t>
            </a:r>
            <a:r>
              <a:rPr lang="ru-RU" sz="2800" b="1" i="1" dirty="0" err="1" smtClean="0">
                <a:solidFill>
                  <a:schemeClr val="accent6">
                    <a:lumMod val="50000"/>
                  </a:schemeClr>
                </a:solidFill>
                <a:latin typeface="Times New Roman" pitchFamily="18" charset="0"/>
                <a:cs typeface="Times New Roman" pitchFamily="18" charset="0"/>
              </a:rPr>
              <a:t>спадок</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від</a:t>
            </a:r>
            <a:r>
              <a:rPr lang="ru-RU" sz="2800" b="1" i="1" dirty="0" smtClean="0">
                <a:solidFill>
                  <a:schemeClr val="accent6">
                    <a:lumMod val="50000"/>
                  </a:schemeClr>
                </a:solidFill>
                <a:latin typeface="Times New Roman" pitchFamily="18" charset="0"/>
                <a:cs typeface="Times New Roman" pitchFamily="18" charset="0"/>
              </a:rPr>
              <a:t> батька до </a:t>
            </a:r>
            <a:r>
              <a:rPr lang="ru-RU" sz="2800" b="1" i="1" dirty="0" err="1" smtClean="0">
                <a:solidFill>
                  <a:schemeClr val="accent6">
                    <a:lumMod val="50000"/>
                  </a:schemeClr>
                </a:solidFill>
                <a:latin typeface="Times New Roman" pitchFamily="18" charset="0"/>
                <a:cs typeface="Times New Roman" pitchFamily="18" charset="0"/>
              </a:rPr>
              <a:t>сина</a:t>
            </a:r>
            <a:r>
              <a:rPr lang="ru-RU" sz="2800" b="1" i="1" dirty="0" smtClean="0">
                <a:solidFill>
                  <a:schemeClr val="accent6">
                    <a:lumMod val="50000"/>
                  </a:schemeClr>
                </a:solidFill>
                <a:latin typeface="Times New Roman" pitchFamily="18" charset="0"/>
                <a:cs typeface="Times New Roman" pitchFamily="18" charset="0"/>
              </a:rPr>
              <a:t>. До </a:t>
            </a:r>
            <a:r>
              <a:rPr lang="ru-RU" sz="2800" b="1" i="1" dirty="0" err="1" smtClean="0">
                <a:solidFill>
                  <a:schemeClr val="accent6">
                    <a:lumMod val="50000"/>
                  </a:schemeClr>
                </a:solidFill>
                <a:latin typeface="Times New Roman" pitchFamily="18" charset="0"/>
                <a:cs typeface="Times New Roman" pitchFamily="18" charset="0"/>
              </a:rPr>
              <a:t>цих</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пір</a:t>
            </a:r>
            <a:r>
              <a:rPr lang="ru-RU" sz="2800" b="1" i="1" dirty="0" smtClean="0">
                <a:solidFill>
                  <a:schemeClr val="accent6">
                    <a:lumMod val="50000"/>
                  </a:schemeClr>
                </a:solidFill>
                <a:latin typeface="Times New Roman" pitchFamily="18" charset="0"/>
                <a:cs typeface="Times New Roman" pitchFamily="18" charset="0"/>
              </a:rPr>
              <a:t> в </a:t>
            </a:r>
            <a:r>
              <a:rPr lang="ru-RU" sz="2800" b="1" i="1" dirty="0" err="1" smtClean="0">
                <a:solidFill>
                  <a:schemeClr val="accent6">
                    <a:lumMod val="50000"/>
                  </a:schemeClr>
                </a:solidFill>
                <a:latin typeface="Times New Roman" pitchFamily="18" charset="0"/>
                <a:cs typeface="Times New Roman" pitchFamily="18" charset="0"/>
              </a:rPr>
              <a:t>італійських</a:t>
            </a:r>
            <a:r>
              <a:rPr lang="ru-RU" sz="2800" b="1" i="1" dirty="0" smtClean="0">
                <a:solidFill>
                  <a:schemeClr val="accent6">
                    <a:lumMod val="50000"/>
                  </a:schemeClr>
                </a:solidFill>
                <a:latin typeface="Times New Roman" pitchFamily="18" charset="0"/>
                <a:cs typeface="Times New Roman" pitchFamily="18" charset="0"/>
              </a:rPr>
              <a:t> селах в ходу </a:t>
            </a:r>
            <a:r>
              <a:rPr lang="ru-RU" sz="2800" b="1" i="1" dirty="0" err="1" smtClean="0">
                <a:solidFill>
                  <a:schemeClr val="accent6">
                    <a:lumMod val="50000"/>
                  </a:schemeClr>
                </a:solidFill>
                <a:latin typeface="Times New Roman" pitchFamily="18" charset="0"/>
                <a:cs typeface="Times New Roman" pitchFamily="18" charset="0"/>
              </a:rPr>
              <a:t>деякі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казки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що</a:t>
            </a:r>
            <a:r>
              <a:rPr lang="ru-RU" sz="2800" b="1" i="1" dirty="0" smtClean="0">
                <a:solidFill>
                  <a:schemeClr val="accent6">
                    <a:lumMod val="50000"/>
                  </a:schemeClr>
                </a:solidFill>
                <a:latin typeface="Times New Roman" pitchFamily="18" charset="0"/>
                <a:cs typeface="Times New Roman" pitchFamily="18" charset="0"/>
              </a:rPr>
              <a:t> давно стали </a:t>
            </a:r>
            <a:r>
              <a:rPr lang="ru-RU" sz="2800" b="1" i="1" dirty="0" err="1" smtClean="0">
                <a:solidFill>
                  <a:schemeClr val="accent6">
                    <a:lumMod val="50000"/>
                  </a:schemeClr>
                </a:solidFill>
                <a:latin typeface="Times New Roman" pitchFamily="18" charset="0"/>
                <a:cs typeface="Times New Roman" pitchFamily="18" charset="0"/>
              </a:rPr>
              <a:t>народними</a:t>
            </a:r>
            <a:r>
              <a:rPr lang="ru-RU" sz="2800" b="1" i="1" dirty="0" smtClean="0">
                <a:solidFill>
                  <a:schemeClr val="accent6">
                    <a:lumMod val="50000"/>
                  </a:schemeClr>
                </a:solidFill>
                <a:latin typeface="Times New Roman" pitchFamily="18" charset="0"/>
                <a:cs typeface="Times New Roman" pitchFamily="18" charset="0"/>
              </a:rPr>
              <a:t>, а людям </a:t>
            </a:r>
            <a:r>
              <a:rPr lang="ru-RU" sz="2800" b="1" i="1" dirty="0" err="1" smtClean="0">
                <a:solidFill>
                  <a:schemeClr val="accent6">
                    <a:lumMod val="50000"/>
                  </a:schemeClr>
                </a:solidFill>
                <a:latin typeface="Times New Roman" pitchFamily="18" charset="0"/>
                <a:cs typeface="Times New Roman" pitchFamily="18" charset="0"/>
              </a:rPr>
              <a:t>невтямки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що</a:t>
            </a:r>
            <a:r>
              <a:rPr lang="ru-RU" sz="2800" b="1" i="1" dirty="0" smtClean="0">
                <a:solidFill>
                  <a:schemeClr val="accent6">
                    <a:lumMod val="50000"/>
                  </a:schemeClr>
                </a:solidFill>
                <a:latin typeface="Times New Roman" pitchFamily="18" charset="0"/>
                <a:cs typeface="Times New Roman" pitchFamily="18" charset="0"/>
              </a:rPr>
              <a:t> коли - то вони </a:t>
            </a:r>
            <a:r>
              <a:rPr lang="ru-RU" sz="2800" b="1" i="1" dirty="0" err="1" smtClean="0">
                <a:solidFill>
                  <a:schemeClr val="accent6">
                    <a:lumMod val="50000"/>
                  </a:schemeClr>
                </a:solidFill>
                <a:latin typeface="Times New Roman" pitchFamily="18" charset="0"/>
                <a:cs typeface="Times New Roman" pitchFamily="18" charset="0"/>
              </a:rPr>
              <a:t>були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складені</a:t>
            </a:r>
            <a:r>
              <a:rPr lang="ru-RU" sz="2800" b="1" i="1" dirty="0" smtClean="0">
                <a:solidFill>
                  <a:schemeClr val="accent6">
                    <a:lumMod val="50000"/>
                  </a:schemeClr>
                </a:solidFill>
                <a:latin typeface="Times New Roman" pitchFamily="18" charset="0"/>
                <a:cs typeface="Times New Roman" pitchFamily="18" charset="0"/>
              </a:rPr>
              <a:t> самим Леонардо да </a:t>
            </a:r>
            <a:r>
              <a:rPr lang="ru-RU" sz="2800" b="1" i="1" dirty="0" err="1" smtClean="0">
                <a:solidFill>
                  <a:schemeClr val="accent6">
                    <a:lumMod val="50000"/>
                  </a:schemeClr>
                </a:solidFill>
                <a:latin typeface="Times New Roman" pitchFamily="18" charset="0"/>
                <a:cs typeface="Times New Roman" pitchFamily="18" charset="0"/>
              </a:rPr>
              <a:t>Вінчі</a:t>
            </a:r>
            <a:r>
              <a:rPr lang="ru-RU" sz="2800" b="1" i="1" dirty="0" smtClean="0">
                <a:solidFill>
                  <a:schemeClr val="accent6">
                    <a:lumMod val="50000"/>
                  </a:schemeClr>
                </a:solidFill>
                <a:latin typeface="Times New Roman" pitchFamily="18" charset="0"/>
                <a:cs typeface="Times New Roman" pitchFamily="18" charset="0"/>
              </a:rPr>
              <a:t>.</a:t>
            </a:r>
            <a:endParaRPr lang="ru-RU" sz="2800" b="1" i="1" dirty="0">
              <a:solidFill>
                <a:schemeClr val="accent6">
                  <a:lumMod val="50000"/>
                </a:schemeClr>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cstate="print"/>
          <a:srcRect/>
          <a:stretch>
            <a:fillRect/>
          </a:stretch>
        </p:blipFill>
        <p:spPr bwMode="auto">
          <a:xfrm>
            <a:off x="285720" y="571480"/>
            <a:ext cx="3196260"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131_350A.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3714744" y="274638"/>
            <a:ext cx="4972056" cy="6226196"/>
          </a:xfrm>
        </p:spPr>
        <p:txBody>
          <a:bodyPr>
            <a:noAutofit/>
          </a:bodyPr>
          <a:lstStyle/>
          <a:p>
            <a:pPr algn="l"/>
            <a:r>
              <a:rPr lang="ru-RU" sz="2800" b="1" i="1" dirty="0" smtClean="0">
                <a:solidFill>
                  <a:schemeClr val="accent6">
                    <a:lumMod val="50000"/>
                  </a:schemeClr>
                </a:solidFill>
                <a:latin typeface="Times New Roman" pitchFamily="18" charset="0"/>
                <a:cs typeface="Times New Roman" pitchFamily="18" charset="0"/>
              </a:rPr>
              <a:t>Про все </a:t>
            </a:r>
            <a:r>
              <a:rPr lang="ru-RU" sz="2800" b="1" i="1" dirty="0" err="1" smtClean="0">
                <a:solidFill>
                  <a:schemeClr val="accent6">
                    <a:lumMod val="50000"/>
                  </a:schemeClr>
                </a:solidFill>
                <a:latin typeface="Times New Roman" pitchFamily="18" charset="0"/>
                <a:cs typeface="Times New Roman" pitchFamily="18" charset="0"/>
              </a:rPr>
              <a:t>це</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світ</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дізнався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зовсім</a:t>
            </a:r>
            <a:r>
              <a:rPr lang="ru-RU" sz="2800" b="1" i="1" dirty="0" smtClean="0">
                <a:solidFill>
                  <a:schemeClr val="accent6">
                    <a:lumMod val="50000"/>
                  </a:schemeClr>
                </a:solidFill>
                <a:latin typeface="Times New Roman" pitchFamily="18" charset="0"/>
                <a:cs typeface="Times New Roman" pitchFamily="18" charset="0"/>
              </a:rPr>
              <a:t> недавно. І </a:t>
            </a:r>
            <a:r>
              <a:rPr lang="ru-RU" sz="2800" b="1" i="1" dirty="0" err="1" smtClean="0">
                <a:solidFill>
                  <a:schemeClr val="accent6">
                    <a:lumMod val="50000"/>
                  </a:schemeClr>
                </a:solidFill>
                <a:latin typeface="Times New Roman" pitchFamily="18" charset="0"/>
                <a:cs typeface="Times New Roman" pitchFamily="18" charset="0"/>
              </a:rPr>
              <a:t>хоча</a:t>
            </a:r>
            <a:r>
              <a:rPr lang="ru-RU" sz="2800" b="1" i="1" dirty="0" smtClean="0">
                <a:solidFill>
                  <a:schemeClr val="accent6">
                    <a:lumMod val="50000"/>
                  </a:schemeClr>
                </a:solidFill>
                <a:latin typeface="Times New Roman" pitchFamily="18" charset="0"/>
                <a:cs typeface="Times New Roman" pitchFamily="18" charset="0"/>
              </a:rPr>
              <a:t> час </a:t>
            </a:r>
            <a:r>
              <a:rPr lang="ru-RU" sz="2800" b="1" i="1" dirty="0" err="1" smtClean="0">
                <a:solidFill>
                  <a:schemeClr val="accent6">
                    <a:lumMod val="50000"/>
                  </a:schemeClr>
                </a:solidFill>
                <a:latin typeface="Times New Roman" pitchFamily="18" charset="0"/>
                <a:cs typeface="Times New Roman" pitchFamily="18" charset="0"/>
              </a:rPr>
              <a:t>жорстоко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обійшлося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пам'яттю</a:t>
            </a:r>
            <a:r>
              <a:rPr lang="ru-RU" sz="2800" b="1" i="1" dirty="0" smtClean="0">
                <a:solidFill>
                  <a:schemeClr val="accent6">
                    <a:lumMod val="50000"/>
                  </a:schemeClr>
                </a:solidFill>
                <a:latin typeface="Times New Roman" pitchFamily="18" charset="0"/>
                <a:cs typeface="Times New Roman" pitchFamily="18" charset="0"/>
              </a:rPr>
              <a:t> великого </a:t>
            </a:r>
            <a:r>
              <a:rPr lang="ru-RU" sz="2800" b="1" i="1" dirty="0" err="1" smtClean="0">
                <a:solidFill>
                  <a:schemeClr val="accent6">
                    <a:lumMod val="50000"/>
                  </a:schemeClr>
                </a:solidFill>
                <a:latin typeface="Times New Roman" pitchFamily="18" charset="0"/>
                <a:cs typeface="Times New Roman" pitchFamily="18" charset="0"/>
              </a:rPr>
              <a:t>творця</a:t>
            </a:r>
            <a:r>
              <a:rPr lang="ru-RU" sz="2800" b="1" i="1" dirty="0" smtClean="0">
                <a:solidFill>
                  <a:schemeClr val="accent6">
                    <a:lumMod val="50000"/>
                  </a:schemeClr>
                </a:solidFill>
                <a:latin typeface="Times New Roman" pitchFamily="18" charset="0"/>
                <a:cs typeface="Times New Roman" pitchFamily="18" charset="0"/>
              </a:rPr>
              <a:t>, не </a:t>
            </a:r>
            <a:r>
              <a:rPr lang="ru-RU" sz="2800" b="1" i="1" dirty="0" err="1" smtClean="0">
                <a:solidFill>
                  <a:schemeClr val="accent6">
                    <a:lumMod val="50000"/>
                  </a:schemeClr>
                </a:solidFill>
                <a:latin typeface="Times New Roman" pitchFamily="18" charset="0"/>
                <a:cs typeface="Times New Roman" pitchFamily="18" charset="0"/>
              </a:rPr>
              <a:t>залишивши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нащадкам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навіть</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місця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його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поховання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але</a:t>
            </a:r>
            <a:r>
              <a:rPr lang="ru-RU" sz="2800" b="1" i="1" dirty="0" smtClean="0">
                <a:solidFill>
                  <a:schemeClr val="accent6">
                    <a:lumMod val="50000"/>
                  </a:schemeClr>
                </a:solidFill>
                <a:latin typeface="Times New Roman" pitchFamily="18" charset="0"/>
                <a:cs typeface="Times New Roman" pitchFamily="18" charset="0"/>
              </a:rPr>
              <a:t> у </a:t>
            </a:r>
            <a:r>
              <a:rPr lang="ru-RU" sz="2800" b="1" i="1" dirty="0" err="1" smtClean="0">
                <a:solidFill>
                  <a:schemeClr val="accent6">
                    <a:lumMod val="50000"/>
                  </a:schemeClr>
                </a:solidFill>
                <a:latin typeface="Times New Roman" pitchFamily="18" charset="0"/>
                <a:cs typeface="Times New Roman" pitchFamily="18" charset="0"/>
              </a:rPr>
              <a:t>вогні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нескінченних</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воєн</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згарищ</a:t>
            </a:r>
            <a:r>
              <a:rPr lang="ru-RU" sz="2800" b="1" i="1" dirty="0" smtClean="0">
                <a:solidFill>
                  <a:schemeClr val="accent6">
                    <a:lumMod val="50000"/>
                  </a:schemeClr>
                </a:solidFill>
                <a:latin typeface="Times New Roman" pitchFamily="18" charset="0"/>
                <a:cs typeface="Times New Roman" pitchFamily="18" charset="0"/>
              </a:rPr>
              <a:t> дивом </a:t>
            </a:r>
            <a:r>
              <a:rPr lang="ru-RU" sz="2800" b="1" i="1" dirty="0" err="1" smtClean="0">
                <a:solidFill>
                  <a:schemeClr val="accent6">
                    <a:lumMod val="50000"/>
                  </a:schemeClr>
                </a:solidFill>
                <a:latin typeface="Times New Roman" pitchFamily="18" charset="0"/>
                <a:cs typeface="Times New Roman" pitchFamily="18" charset="0"/>
              </a:rPr>
              <a:t>уціліли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безцінні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леонардовскі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манускрипти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Рукописна</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спадщина</a:t>
            </a:r>
            <a:r>
              <a:rPr lang="ru-RU" sz="2800" b="1" i="1" dirty="0" smtClean="0">
                <a:solidFill>
                  <a:schemeClr val="accent6">
                    <a:lumMod val="50000"/>
                  </a:schemeClr>
                </a:solidFill>
                <a:latin typeface="Times New Roman" pitchFamily="18" charset="0"/>
                <a:cs typeface="Times New Roman" pitchFamily="18" charset="0"/>
              </a:rPr>
              <a:t> Леонардо </a:t>
            </a:r>
            <a:r>
              <a:rPr lang="ru-RU" sz="2800" b="1" i="1" dirty="0" err="1" smtClean="0">
                <a:solidFill>
                  <a:schemeClr val="accent6">
                    <a:lumMod val="50000"/>
                  </a:schemeClr>
                </a:solidFill>
                <a:latin typeface="Times New Roman" pitchFamily="18" charset="0"/>
                <a:cs typeface="Times New Roman" pitchFamily="18" charset="0"/>
              </a:rPr>
              <a:t>налічує</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понад</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сім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тисяч</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листів</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списаних</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дрібним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убористим</a:t>
            </a:r>
            <a:r>
              <a:rPr lang="ru-RU" sz="2800" b="1" i="1" dirty="0" smtClean="0">
                <a:solidFill>
                  <a:schemeClr val="accent6">
                    <a:lumMod val="50000"/>
                  </a:schemeClr>
                </a:solidFill>
                <a:latin typeface="Times New Roman" pitchFamily="18" charset="0"/>
                <a:cs typeface="Times New Roman" pitchFamily="18" charset="0"/>
              </a:rPr>
              <a:t> почерком.</a:t>
            </a:r>
            <a:endParaRPr lang="ru-RU" sz="2800" b="1" i="1" dirty="0">
              <a:solidFill>
                <a:schemeClr val="accent6">
                  <a:lumMod val="50000"/>
                </a:schemeClr>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cstate="print"/>
          <a:srcRect/>
          <a:stretch>
            <a:fillRect/>
          </a:stretch>
        </p:blipFill>
        <p:spPr bwMode="auto">
          <a:xfrm>
            <a:off x="214282" y="428604"/>
            <a:ext cx="3271413" cy="4222761"/>
          </a:xfrm>
          <a:prstGeom prst="rect">
            <a:avLst/>
          </a:prstGeom>
          <a:noFill/>
          <a:ln w="9525">
            <a:noFill/>
            <a:miter lim="800000"/>
            <a:headEnd/>
            <a:tailEnd/>
          </a:ln>
        </p:spPr>
      </p:pic>
      <p:sp>
        <p:nvSpPr>
          <p:cNvPr id="6" name="TextBox 5"/>
          <p:cNvSpPr txBox="1"/>
          <p:nvPr/>
        </p:nvSpPr>
        <p:spPr>
          <a:xfrm>
            <a:off x="285720" y="4929198"/>
            <a:ext cx="3071834" cy="1015663"/>
          </a:xfrm>
          <a:prstGeom prst="rect">
            <a:avLst/>
          </a:prstGeom>
          <a:noFill/>
        </p:spPr>
        <p:txBody>
          <a:bodyPr wrap="square" rtlCol="0">
            <a:spAutoFit/>
          </a:bodyPr>
          <a:lstStyle/>
          <a:p>
            <a:pPr algn="ctr"/>
            <a:r>
              <a:rPr lang="ru-RU" sz="2000" b="1" dirty="0" smtClean="0">
                <a:solidFill>
                  <a:schemeClr val="accent6">
                    <a:lumMod val="50000"/>
                  </a:schemeClr>
                </a:solidFill>
                <a:latin typeface="Times New Roman" pitchFamily="18" charset="0"/>
                <a:cs typeface="Times New Roman" pitchFamily="18" charset="0"/>
              </a:rPr>
              <a:t>«</a:t>
            </a:r>
            <a:r>
              <a:rPr lang="ru-RU" sz="2000" b="1" dirty="0" err="1" smtClean="0">
                <a:solidFill>
                  <a:schemeClr val="accent6">
                    <a:lumMod val="50000"/>
                  </a:schemeClr>
                </a:solidFill>
                <a:latin typeface="Times New Roman" pitchFamily="18" charset="0"/>
                <a:cs typeface="Times New Roman" pitchFamily="18" charset="0"/>
              </a:rPr>
              <a:t>Вітрувіанська</a:t>
            </a:r>
            <a:r>
              <a:rPr lang="ru-RU" sz="2000" b="1" dirty="0" smtClean="0">
                <a:solidFill>
                  <a:schemeClr val="accent6">
                    <a:lumMod val="50000"/>
                  </a:schemeClr>
                </a:solidFill>
                <a:latin typeface="Times New Roman" pitchFamily="18" charset="0"/>
                <a:cs typeface="Times New Roman" pitchFamily="18" charset="0"/>
              </a:rPr>
              <a:t> </a:t>
            </a:r>
            <a:r>
              <a:rPr lang="ru-RU" sz="2000" b="1" dirty="0" err="1" smtClean="0">
                <a:solidFill>
                  <a:schemeClr val="accent6">
                    <a:lumMod val="50000"/>
                  </a:schemeClr>
                </a:solidFill>
                <a:latin typeface="Times New Roman" pitchFamily="18" charset="0"/>
                <a:cs typeface="Times New Roman" pitchFamily="18" charset="0"/>
              </a:rPr>
              <a:t>людина</a:t>
            </a:r>
            <a:r>
              <a:rPr lang="ru-RU" sz="2000" b="1" dirty="0" smtClean="0">
                <a:solidFill>
                  <a:schemeClr val="accent6">
                    <a:lumMod val="50000"/>
                  </a:schemeClr>
                </a:solidFill>
                <a:latin typeface="Times New Roman" pitchFamily="18" charset="0"/>
                <a:cs typeface="Times New Roman" pitchFamily="18" charset="0"/>
              </a:rPr>
              <a:t>» - результат </a:t>
            </a:r>
            <a:r>
              <a:rPr lang="ru-RU" sz="2000" b="1" dirty="0" err="1" smtClean="0">
                <a:solidFill>
                  <a:schemeClr val="accent6">
                    <a:lumMod val="50000"/>
                  </a:schemeClr>
                </a:solidFill>
                <a:latin typeface="Times New Roman" pitchFamily="18" charset="0"/>
                <a:cs typeface="Times New Roman" pitchFamily="18" charset="0"/>
              </a:rPr>
              <a:t>вивчення</a:t>
            </a:r>
            <a:endParaRPr lang="ru-RU" sz="2000" b="1" dirty="0" smtClean="0">
              <a:solidFill>
                <a:schemeClr val="accent6">
                  <a:lumMod val="50000"/>
                </a:schemeClr>
              </a:solidFill>
              <a:latin typeface="Times New Roman" pitchFamily="18" charset="0"/>
              <a:cs typeface="Times New Roman" pitchFamily="18" charset="0"/>
            </a:endParaRPr>
          </a:p>
          <a:p>
            <a:pPr algn="ctr"/>
            <a:r>
              <a:rPr lang="ru-RU" sz="2000" b="1" dirty="0" smtClean="0">
                <a:solidFill>
                  <a:schemeClr val="accent6">
                    <a:lumMod val="50000"/>
                  </a:schemeClr>
                </a:solidFill>
                <a:latin typeface="Times New Roman" pitchFamily="18" charset="0"/>
                <a:cs typeface="Times New Roman" pitchFamily="18" charset="0"/>
              </a:rPr>
              <a:t>  </a:t>
            </a:r>
            <a:r>
              <a:rPr lang="ru-RU" sz="2000" b="1" dirty="0" err="1" smtClean="0">
                <a:solidFill>
                  <a:schemeClr val="accent6">
                    <a:lumMod val="50000"/>
                  </a:schemeClr>
                </a:solidFill>
                <a:latin typeface="Times New Roman" pitchFamily="18" charset="0"/>
                <a:cs typeface="Times New Roman" pitchFamily="18" charset="0"/>
              </a:rPr>
              <a:t>пропорцій</a:t>
            </a:r>
            <a:r>
              <a:rPr lang="ru-RU" sz="2000" b="1" dirty="0" smtClean="0">
                <a:solidFill>
                  <a:schemeClr val="accent6">
                    <a:lumMod val="50000"/>
                  </a:schemeClr>
                </a:solidFill>
                <a:latin typeface="Times New Roman" pitchFamily="18" charset="0"/>
                <a:cs typeface="Times New Roman" pitchFamily="18" charset="0"/>
              </a:rPr>
              <a:t> </a:t>
            </a:r>
            <a:r>
              <a:rPr lang="ru-RU" sz="2000" b="1" dirty="0" err="1" smtClean="0">
                <a:solidFill>
                  <a:schemeClr val="accent6">
                    <a:lumMod val="50000"/>
                  </a:schemeClr>
                </a:solidFill>
                <a:latin typeface="Times New Roman" pitchFamily="18" charset="0"/>
                <a:cs typeface="Times New Roman" pitchFamily="18" charset="0"/>
              </a:rPr>
              <a:t>тіла</a:t>
            </a:r>
            <a:r>
              <a:rPr lang="ru-RU" sz="2000" b="1" dirty="0" smtClean="0">
                <a:solidFill>
                  <a:schemeClr val="accent6">
                    <a:lumMod val="50000"/>
                  </a:schemeClr>
                </a:solidFill>
                <a:latin typeface="Times New Roman" pitchFamily="18" charset="0"/>
                <a:cs typeface="Times New Roman" pitchFamily="18" charset="0"/>
              </a:rPr>
              <a:t> </a:t>
            </a:r>
            <a:r>
              <a:rPr lang="ru-RU" sz="2000" b="1" dirty="0" err="1" smtClean="0">
                <a:solidFill>
                  <a:schemeClr val="accent6">
                    <a:lumMod val="50000"/>
                  </a:schemeClr>
                </a:solidFill>
                <a:latin typeface="Times New Roman" pitchFamily="18" charset="0"/>
                <a:cs typeface="Times New Roman" pitchFamily="18" charset="0"/>
              </a:rPr>
              <a:t>людини</a:t>
            </a:r>
            <a:endParaRPr lang="ru-RU" sz="2000"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131_350A.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3714744" y="274638"/>
            <a:ext cx="5143536" cy="6154758"/>
          </a:xfrm>
        </p:spPr>
        <p:txBody>
          <a:bodyPr>
            <a:normAutofit/>
          </a:bodyPr>
          <a:lstStyle/>
          <a:p>
            <a:pPr algn="l"/>
            <a:r>
              <a:rPr lang="ru-RU" sz="2800" b="1" i="1" dirty="0" err="1" smtClean="0">
                <a:solidFill>
                  <a:schemeClr val="accent6">
                    <a:lumMod val="50000"/>
                  </a:schemeClr>
                </a:solidFill>
                <a:latin typeface="Times New Roman" pitchFamily="18" charset="0"/>
                <a:cs typeface="Times New Roman" pitchFamily="18" charset="0"/>
              </a:rPr>
              <a:t>Тепер</a:t>
            </a:r>
            <a:r>
              <a:rPr lang="ru-RU" sz="2800" b="1" i="1" dirty="0" smtClean="0">
                <a:solidFill>
                  <a:schemeClr val="accent6">
                    <a:lumMod val="50000"/>
                  </a:schemeClr>
                </a:solidFill>
                <a:latin typeface="Times New Roman" pitchFamily="18" charset="0"/>
                <a:cs typeface="Times New Roman" pitchFamily="18" charset="0"/>
              </a:rPr>
              <a:t> нам </a:t>
            </a:r>
            <a:r>
              <a:rPr lang="ru-RU" sz="2800" b="1" i="1" dirty="0" err="1" smtClean="0">
                <a:solidFill>
                  <a:schemeClr val="accent6">
                    <a:lumMod val="50000"/>
                  </a:schemeClr>
                </a:solidFill>
                <a:latin typeface="Times New Roman" pitchFamily="18" charset="0"/>
                <a:cs typeface="Times New Roman" pitchFamily="18" charset="0"/>
              </a:rPr>
              <a:t>достеменно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відомо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що</a:t>
            </a:r>
            <a:r>
              <a:rPr lang="ru-RU" sz="2800" b="1" i="1" dirty="0" smtClean="0">
                <a:solidFill>
                  <a:schemeClr val="accent6">
                    <a:lumMod val="50000"/>
                  </a:schemeClr>
                </a:solidFill>
                <a:latin typeface="Times New Roman" pitchFamily="18" charset="0"/>
                <a:cs typeface="Times New Roman" pitchFamily="18" charset="0"/>
              </a:rPr>
              <a:t> прославлений </a:t>
            </a:r>
            <a:r>
              <a:rPr lang="ru-RU" sz="2800" b="1" i="1" dirty="0" err="1" smtClean="0">
                <a:solidFill>
                  <a:schemeClr val="accent6">
                    <a:lumMod val="50000"/>
                  </a:schemeClr>
                </a:solidFill>
                <a:latin typeface="Times New Roman" pitchFamily="18" charset="0"/>
                <a:cs typeface="Times New Roman" pitchFamily="18" charset="0"/>
              </a:rPr>
              <a:t>майстер</a:t>
            </a:r>
            <a:r>
              <a:rPr lang="ru-RU" sz="2800" b="1" i="1" dirty="0" smtClean="0">
                <a:solidFill>
                  <a:schemeClr val="accent6">
                    <a:lumMod val="50000"/>
                  </a:schemeClr>
                </a:solidFill>
                <a:latin typeface="Times New Roman" pitchFamily="18" charset="0"/>
                <a:cs typeface="Times New Roman" pitchFamily="18" charset="0"/>
              </a:rPr>
              <a:t> все </a:t>
            </a:r>
            <a:r>
              <a:rPr lang="ru-RU" sz="2800" b="1" i="1" dirty="0" err="1" smtClean="0">
                <a:solidFill>
                  <a:schemeClr val="accent6">
                    <a:lumMod val="50000"/>
                  </a:schemeClr>
                </a:solidFill>
                <a:latin typeface="Times New Roman" pitchFamily="18" charset="0"/>
                <a:cs typeface="Times New Roman" pitchFamily="18" charset="0"/>
              </a:rPr>
              <a:t>життя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вів</a:t>
            </a:r>
            <a:r>
              <a:rPr lang="ru-RU" sz="2800" b="1" i="1" dirty="0" smtClean="0">
                <a:solidFill>
                  <a:schemeClr val="accent6">
                    <a:lumMod val="50000"/>
                  </a:schemeClr>
                </a:solidFill>
                <a:latin typeface="Times New Roman" pitchFamily="18" charset="0"/>
                <a:cs typeface="Times New Roman" pitchFamily="18" charset="0"/>
              </a:rPr>
              <a:t> записи. Вони </a:t>
            </a:r>
            <a:r>
              <a:rPr lang="ru-RU" sz="2800" b="1" i="1" dirty="0" err="1" smtClean="0">
                <a:solidFill>
                  <a:schemeClr val="accent6">
                    <a:lumMod val="50000"/>
                  </a:schemeClr>
                </a:solidFill>
                <a:latin typeface="Times New Roman" pitchFamily="18" charset="0"/>
                <a:cs typeface="Times New Roman" pitchFamily="18" charset="0"/>
              </a:rPr>
              <a:t>відображають</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колосальну</a:t>
            </a:r>
            <a:r>
              <a:rPr lang="ru-RU" sz="2800" b="1" i="1" dirty="0" smtClean="0">
                <a:solidFill>
                  <a:schemeClr val="accent6">
                    <a:lumMod val="50000"/>
                  </a:schemeClr>
                </a:solidFill>
                <a:latin typeface="Times New Roman" pitchFamily="18" charset="0"/>
                <a:cs typeface="Times New Roman" pitchFamily="18" charset="0"/>
              </a:rPr>
              <a:t> роботу, </a:t>
            </a:r>
            <a:r>
              <a:rPr lang="ru-RU" sz="2800" b="1" i="1" dirty="0" err="1" smtClean="0">
                <a:solidFill>
                  <a:schemeClr val="accent6">
                    <a:lumMod val="50000"/>
                  </a:schemeClr>
                </a:solidFill>
                <a:latin typeface="Times New Roman" pitchFamily="18" charset="0"/>
                <a:cs typeface="Times New Roman" pitchFamily="18" charset="0"/>
              </a:rPr>
              <a:t>виконану</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допитливим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розумом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ніколи</a:t>
            </a:r>
            <a:r>
              <a:rPr lang="ru-RU" sz="2800" b="1" i="1" dirty="0" smtClean="0">
                <a:solidFill>
                  <a:schemeClr val="accent6">
                    <a:lumMod val="50000"/>
                  </a:schemeClr>
                </a:solidFill>
                <a:latin typeface="Times New Roman" pitchFamily="18" charset="0"/>
                <a:cs typeface="Times New Roman" pitchFamily="18" charset="0"/>
              </a:rPr>
              <a:t> не знало </a:t>
            </a:r>
            <a:r>
              <a:rPr lang="ru-RU" sz="2800" b="1" i="1" dirty="0" err="1" smtClean="0">
                <a:solidFill>
                  <a:schemeClr val="accent6">
                    <a:lumMod val="50000"/>
                  </a:schemeClr>
                </a:solidFill>
                <a:latin typeface="Times New Roman" pitchFamily="18" charset="0"/>
                <a:cs typeface="Times New Roman" pitchFamily="18" charset="0"/>
              </a:rPr>
              <a:t>спокою</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Він</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ревно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оберігав</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записані</a:t>
            </a:r>
            <a:r>
              <a:rPr lang="ru-RU" sz="2800" b="1" i="1" dirty="0" smtClean="0">
                <a:solidFill>
                  <a:schemeClr val="accent6">
                    <a:lumMod val="50000"/>
                  </a:schemeClr>
                </a:solidFill>
                <a:latin typeface="Times New Roman" pitchFamily="18" charset="0"/>
                <a:cs typeface="Times New Roman" pitchFamily="18" charset="0"/>
              </a:rPr>
              <a:t> ним думки, </a:t>
            </a:r>
            <a:r>
              <a:rPr lang="ru-RU" sz="2800" b="1" i="1" dirty="0" err="1" smtClean="0">
                <a:solidFill>
                  <a:schemeClr val="accent6">
                    <a:lumMod val="50000"/>
                  </a:schemeClr>
                </a:solidFill>
                <a:latin typeface="Times New Roman" pitchFamily="18" charset="0"/>
                <a:cs typeface="Times New Roman" pitchFamily="18" charset="0"/>
              </a:rPr>
              <a:t>спостереження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нотатки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від</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стороннього</a:t>
            </a:r>
            <a:r>
              <a:rPr lang="ru-RU" sz="2800" b="1" i="1" dirty="0" smtClean="0">
                <a:solidFill>
                  <a:schemeClr val="accent6">
                    <a:lumMod val="50000"/>
                  </a:schemeClr>
                </a:solidFill>
                <a:latin typeface="Times New Roman" pitchFamily="18" charset="0"/>
                <a:cs typeface="Times New Roman" pitchFamily="18" charset="0"/>
              </a:rPr>
              <a:t> ока,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мабуть</a:t>
            </a:r>
            <a:r>
              <a:rPr lang="ru-RU" sz="2800" b="1" i="1" dirty="0" smtClean="0">
                <a:solidFill>
                  <a:schemeClr val="accent6">
                    <a:lumMod val="50000"/>
                  </a:schemeClr>
                </a:solidFill>
                <a:latin typeface="Times New Roman" pitchFamily="18" charset="0"/>
                <a:cs typeface="Times New Roman" pitchFamily="18" charset="0"/>
              </a:rPr>
              <a:t>, у </a:t>
            </a:r>
            <a:r>
              <a:rPr lang="ru-RU" sz="2800" b="1" i="1" dirty="0" err="1" smtClean="0">
                <a:solidFill>
                  <a:schemeClr val="accent6">
                    <a:lumMod val="50000"/>
                  </a:schemeClr>
                </a:solidFill>
                <a:latin typeface="Times New Roman" pitchFamily="18" charset="0"/>
                <a:cs typeface="Times New Roman" pitchFamily="18" charset="0"/>
              </a:rPr>
              <a:t>нього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були</a:t>
            </a:r>
            <a:r>
              <a:rPr lang="ru-RU" sz="2800" b="1" i="1" dirty="0" smtClean="0">
                <a:solidFill>
                  <a:schemeClr val="accent6">
                    <a:lumMod val="50000"/>
                  </a:schemeClr>
                </a:solidFill>
                <a:latin typeface="Times New Roman" pitchFamily="18" charset="0"/>
                <a:cs typeface="Times New Roman" pitchFamily="18" charset="0"/>
              </a:rPr>
              <a:t> на те причини.</a:t>
            </a:r>
            <a:endParaRPr lang="ru-RU" sz="2800" b="1" i="1" dirty="0">
              <a:solidFill>
                <a:schemeClr val="accent6">
                  <a:lumMod val="50000"/>
                </a:schemeClr>
              </a:solidFill>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3" cstate="print"/>
          <a:srcRect/>
          <a:stretch>
            <a:fillRect/>
          </a:stretch>
        </p:blipFill>
        <p:spPr bwMode="auto">
          <a:xfrm>
            <a:off x="214282" y="1357298"/>
            <a:ext cx="3071834" cy="1911350"/>
          </a:xfrm>
          <a:prstGeom prst="rect">
            <a:avLst/>
          </a:prstGeom>
          <a:noFill/>
          <a:ln w="9525">
            <a:noFill/>
            <a:miter lim="800000"/>
            <a:headEnd/>
            <a:tailEnd/>
          </a:ln>
        </p:spPr>
      </p:pic>
      <p:sp>
        <p:nvSpPr>
          <p:cNvPr id="8" name="TextBox 7"/>
          <p:cNvSpPr txBox="1"/>
          <p:nvPr/>
        </p:nvSpPr>
        <p:spPr>
          <a:xfrm>
            <a:off x="285720" y="3429000"/>
            <a:ext cx="2527551" cy="646331"/>
          </a:xfrm>
          <a:prstGeom prst="rect">
            <a:avLst/>
          </a:prstGeom>
          <a:noFill/>
        </p:spPr>
        <p:txBody>
          <a:bodyPr wrap="square" rtlCol="0">
            <a:spAutoFit/>
          </a:bodyPr>
          <a:lstStyle/>
          <a:p>
            <a:pPr algn="ctr"/>
            <a:r>
              <a:rPr lang="ru-RU" b="1" dirty="0" err="1" smtClean="0">
                <a:solidFill>
                  <a:schemeClr val="accent6">
                    <a:lumMod val="50000"/>
                  </a:schemeClr>
                </a:solidFill>
                <a:latin typeface="Times New Roman" pitchFamily="18" charset="0"/>
                <a:cs typeface="Times New Roman" pitchFamily="18" charset="0"/>
              </a:rPr>
              <a:t>креслення</a:t>
            </a:r>
            <a:r>
              <a:rPr lang="ru-RU" b="1" dirty="0" smtClean="0">
                <a:solidFill>
                  <a:schemeClr val="accent6">
                    <a:lumMod val="50000"/>
                  </a:schemeClr>
                </a:solidFill>
                <a:latin typeface="Times New Roman" pitchFamily="18" charset="0"/>
                <a:cs typeface="Times New Roman" pitchFamily="18" charset="0"/>
              </a:rPr>
              <a:t> </a:t>
            </a:r>
            <a:r>
              <a:rPr lang="ru-RU" b="1" dirty="0" err="1" smtClean="0">
                <a:solidFill>
                  <a:schemeClr val="accent6">
                    <a:lumMod val="50000"/>
                  </a:schemeClr>
                </a:solidFill>
                <a:latin typeface="Times New Roman" pitchFamily="18" charset="0"/>
                <a:cs typeface="Times New Roman" pitchFamily="18" charset="0"/>
              </a:rPr>
              <a:t>літального</a:t>
            </a:r>
            <a:endParaRPr lang="ru-RU" b="1" dirty="0" smtClean="0">
              <a:solidFill>
                <a:schemeClr val="accent6">
                  <a:lumMod val="50000"/>
                </a:schemeClr>
              </a:solidFill>
              <a:latin typeface="Times New Roman" pitchFamily="18" charset="0"/>
              <a:cs typeface="Times New Roman" pitchFamily="18" charset="0"/>
            </a:endParaRPr>
          </a:p>
          <a:p>
            <a:pPr algn="ctr"/>
            <a:r>
              <a:rPr lang="ru-RU" b="1" dirty="0" err="1" smtClean="0">
                <a:solidFill>
                  <a:schemeClr val="accent6">
                    <a:lumMod val="50000"/>
                  </a:schemeClr>
                </a:solidFill>
                <a:latin typeface="Times New Roman" pitchFamily="18" charset="0"/>
                <a:cs typeface="Times New Roman" pitchFamily="18" charset="0"/>
              </a:rPr>
              <a:t>апарату</a:t>
            </a:r>
            <a:endParaRPr lang="ru-RU" b="1" dirty="0" smtClean="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131_350A.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3500430" y="274638"/>
            <a:ext cx="5186370" cy="6226196"/>
          </a:xfrm>
        </p:spPr>
        <p:txBody>
          <a:bodyPr>
            <a:normAutofit/>
          </a:bodyPr>
          <a:lstStyle/>
          <a:p>
            <a:pPr algn="l"/>
            <a:r>
              <a:rPr lang="ru-RU" sz="2800" b="1" i="1" dirty="0" err="1" smtClean="0">
                <a:solidFill>
                  <a:schemeClr val="accent6">
                    <a:lumMod val="50000"/>
                  </a:schemeClr>
                </a:solidFill>
                <a:latin typeface="Times New Roman" pitchFamily="18" charset="0"/>
                <a:cs typeface="Times New Roman" pitchFamily="18" charset="0"/>
              </a:rPr>
              <a:t>Він</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навіть</a:t>
            </a:r>
            <a:r>
              <a:rPr lang="ru-RU" sz="2800" b="1" i="1" dirty="0" smtClean="0">
                <a:solidFill>
                  <a:schemeClr val="accent6">
                    <a:lumMod val="50000"/>
                  </a:schemeClr>
                </a:solidFill>
                <a:latin typeface="Times New Roman" pitchFamily="18" charset="0"/>
                <a:cs typeface="Times New Roman" pitchFamily="18" charset="0"/>
              </a:rPr>
              <a:t> придумав </a:t>
            </a:r>
            <a:r>
              <a:rPr lang="ru-RU" sz="2800" b="1" i="1" dirty="0" err="1" smtClean="0">
                <a:solidFill>
                  <a:schemeClr val="accent6">
                    <a:lumMod val="50000"/>
                  </a:schemeClr>
                </a:solidFill>
                <a:latin typeface="Times New Roman" pitchFamily="18" charset="0"/>
                <a:cs typeface="Times New Roman" pitchFamily="18" charset="0"/>
              </a:rPr>
              <a:t>особливу</a:t>
            </a:r>
            <a:r>
              <a:rPr lang="ru-RU" sz="2800" b="1" i="1" dirty="0" smtClean="0">
                <a:solidFill>
                  <a:schemeClr val="accent6">
                    <a:lumMod val="50000"/>
                  </a:schemeClr>
                </a:solidFill>
                <a:latin typeface="Times New Roman" pitchFamily="18" charset="0"/>
                <a:cs typeface="Times New Roman" pitchFamily="18" charset="0"/>
              </a:rPr>
              <a:t> систему </a:t>
            </a:r>
            <a:r>
              <a:rPr lang="ru-RU" sz="2800" b="1" i="1" dirty="0" err="1" smtClean="0">
                <a:solidFill>
                  <a:schemeClr val="accent6">
                    <a:lumMod val="50000"/>
                  </a:schemeClr>
                </a:solidFill>
                <a:latin typeface="Times New Roman" pitchFamily="18" charset="0"/>
                <a:cs typeface="Times New Roman" pitchFamily="18" charset="0"/>
              </a:rPr>
              <a:t>тайнопису</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нерідко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вписуючи</a:t>
            </a:r>
            <a:r>
              <a:rPr lang="ru-RU" sz="2800" b="1" i="1" dirty="0" smtClean="0">
                <a:solidFill>
                  <a:schemeClr val="accent6">
                    <a:lumMod val="50000"/>
                  </a:schemeClr>
                </a:solidFill>
                <a:latin typeface="Times New Roman" pitchFamily="18" charset="0"/>
                <a:cs typeface="Times New Roman" pitchFamily="18" charset="0"/>
              </a:rPr>
              <a:t> один рядок в </a:t>
            </a:r>
            <a:r>
              <a:rPr lang="ru-RU" sz="2800" b="1" i="1" dirty="0" err="1" smtClean="0">
                <a:solidFill>
                  <a:schemeClr val="accent6">
                    <a:lumMod val="50000"/>
                  </a:schemeClr>
                </a:solidFill>
                <a:latin typeface="Times New Roman" pitchFamily="18" charset="0"/>
                <a:cs typeface="Times New Roman" pitchFamily="18" charset="0"/>
              </a:rPr>
              <a:t>інший</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широко </a:t>
            </a:r>
            <a:r>
              <a:rPr lang="ru-RU" sz="2800" b="1" i="1" dirty="0" err="1" smtClean="0">
                <a:solidFill>
                  <a:schemeClr val="accent6">
                    <a:lumMod val="50000"/>
                  </a:schemeClr>
                </a:solidFill>
                <a:latin typeface="Times New Roman" pitchFamily="18" charset="0"/>
                <a:cs typeface="Times New Roman" pitchFamily="18" charset="0"/>
              </a:rPr>
              <a:t>застосовуючи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хитромудрі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графічні</a:t>
            </a:r>
            <a:r>
              <a:rPr lang="ru-RU" sz="2800" b="1" i="1" dirty="0" smtClean="0">
                <a:solidFill>
                  <a:schemeClr val="accent6">
                    <a:lumMod val="50000"/>
                  </a:schemeClr>
                </a:solidFill>
                <a:latin typeface="Times New Roman" pitchFamily="18" charset="0"/>
                <a:cs typeface="Times New Roman" pitchFamily="18" charset="0"/>
              </a:rPr>
              <a:t> знаки та </a:t>
            </a:r>
            <a:r>
              <a:rPr lang="ru-RU" sz="2800" b="1" i="1" dirty="0" err="1" smtClean="0">
                <a:solidFill>
                  <a:schemeClr val="accent6">
                    <a:lumMod val="50000"/>
                  </a:schemeClr>
                </a:solidFill>
                <a:latin typeface="Times New Roman" pitchFamily="18" charset="0"/>
                <a:cs typeface="Times New Roman" pitchFamily="18" charset="0"/>
              </a:rPr>
              <a:t>символи</a:t>
            </a:r>
            <a:r>
              <a:rPr lang="ru-RU" sz="2800" b="1" i="1" dirty="0" smtClean="0">
                <a:solidFill>
                  <a:schemeClr val="accent6">
                    <a:lumMod val="50000"/>
                  </a:schemeClr>
                </a:solidFill>
                <a:latin typeface="Times New Roman" pitchFamily="18" charset="0"/>
                <a:cs typeface="Times New Roman" pitchFamily="18" charset="0"/>
              </a:rPr>
              <a:t>. Як правило, писав </a:t>
            </a:r>
            <a:r>
              <a:rPr lang="ru-RU" sz="2800" b="1" i="1" dirty="0" err="1" smtClean="0">
                <a:solidFill>
                  <a:schemeClr val="accent6">
                    <a:lumMod val="50000"/>
                  </a:schemeClr>
                </a:solidFill>
                <a:latin typeface="Times New Roman" pitchFamily="18" charset="0"/>
                <a:cs typeface="Times New Roman" pitchFamily="18" charset="0"/>
              </a:rPr>
              <a:t>він</a:t>
            </a:r>
            <a:r>
              <a:rPr lang="ru-RU" sz="2800" b="1" i="1" dirty="0" smtClean="0">
                <a:solidFill>
                  <a:schemeClr val="accent6">
                    <a:lumMod val="50000"/>
                  </a:schemeClr>
                </a:solidFill>
                <a:latin typeface="Times New Roman" pitchFamily="18" charset="0"/>
                <a:cs typeface="Times New Roman" pitchFamily="18" charset="0"/>
              </a:rPr>
              <a:t> справа </a:t>
            </a:r>
            <a:r>
              <a:rPr lang="ru-RU" sz="2800" b="1" i="1" dirty="0" err="1" smtClean="0">
                <a:solidFill>
                  <a:schemeClr val="accent6">
                    <a:lumMod val="50000"/>
                  </a:schemeClr>
                </a:solidFill>
                <a:latin typeface="Times New Roman" pitchFamily="18" charset="0"/>
                <a:cs typeface="Times New Roman" pitchFamily="18" charset="0"/>
              </a:rPr>
              <a:t>наліво</a:t>
            </a:r>
            <a:r>
              <a:rPr lang="ru-RU" sz="2800" b="1" i="1" dirty="0" smtClean="0">
                <a:solidFill>
                  <a:schemeClr val="accent6">
                    <a:lumMod val="50000"/>
                  </a:schemeClr>
                </a:solidFill>
                <a:latin typeface="Times New Roman" pitchFamily="18" charset="0"/>
                <a:cs typeface="Times New Roman" pitchFamily="18" charset="0"/>
              </a:rPr>
              <a:t>, так </a:t>
            </a:r>
            <a:r>
              <a:rPr lang="ru-RU" sz="2800" b="1" i="1" dirty="0" err="1" smtClean="0">
                <a:solidFill>
                  <a:schemeClr val="accent6">
                    <a:lumMod val="50000"/>
                  </a:schemeClr>
                </a:solidFill>
                <a:latin typeface="Times New Roman" pitchFamily="18" charset="0"/>
                <a:cs typeface="Times New Roman" pitchFamily="18" charset="0"/>
              </a:rPr>
              <a:t>що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написане</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можна</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було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прочитати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тільки</a:t>
            </a:r>
            <a:r>
              <a:rPr lang="ru-RU" sz="2800" b="1" i="1" dirty="0" smtClean="0">
                <a:solidFill>
                  <a:schemeClr val="accent6">
                    <a:lumMod val="50000"/>
                  </a:schemeClr>
                </a:solidFill>
                <a:latin typeface="Times New Roman" pitchFamily="18" charset="0"/>
                <a:cs typeface="Times New Roman" pitchFamily="18" charset="0"/>
              </a:rPr>
              <a:t> за </a:t>
            </a:r>
            <a:r>
              <a:rPr lang="ru-RU" sz="2800" b="1" i="1" dirty="0" err="1" smtClean="0">
                <a:solidFill>
                  <a:schemeClr val="accent6">
                    <a:lumMod val="50000"/>
                  </a:schemeClr>
                </a:solidFill>
                <a:latin typeface="Times New Roman" pitchFamily="18" charset="0"/>
                <a:cs typeface="Times New Roman" pitchFamily="18" charset="0"/>
              </a:rPr>
              <a:t>допомогою</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дзеркала</a:t>
            </a:r>
            <a:r>
              <a:rPr lang="ru-RU" sz="2800" b="1" i="1" dirty="0" smtClean="0">
                <a:solidFill>
                  <a:schemeClr val="accent6">
                    <a:lumMod val="50000"/>
                  </a:schemeClr>
                </a:solidFill>
                <a:latin typeface="Times New Roman" pitchFamily="18" charset="0"/>
                <a:cs typeface="Times New Roman" pitchFamily="18" charset="0"/>
              </a:rPr>
              <a:t>.</a:t>
            </a:r>
            <a:endParaRPr lang="ru-RU" sz="2800" b="1" i="1" dirty="0">
              <a:solidFill>
                <a:schemeClr val="accent6">
                  <a:lumMod val="50000"/>
                </a:schemeClr>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cstate="print"/>
          <a:srcRect/>
          <a:stretch>
            <a:fillRect/>
          </a:stretch>
        </p:blipFill>
        <p:spPr bwMode="auto">
          <a:xfrm>
            <a:off x="500034" y="1428736"/>
            <a:ext cx="2500330" cy="2900190"/>
          </a:xfrm>
          <a:prstGeom prst="rect">
            <a:avLst/>
          </a:prstGeom>
          <a:noFill/>
          <a:ln w="9525">
            <a:noFill/>
            <a:miter lim="800000"/>
            <a:headEnd/>
            <a:tailEnd/>
          </a:ln>
        </p:spPr>
      </p:pic>
      <p:sp>
        <p:nvSpPr>
          <p:cNvPr id="7" name="TextBox 6"/>
          <p:cNvSpPr txBox="1"/>
          <p:nvPr/>
        </p:nvSpPr>
        <p:spPr>
          <a:xfrm>
            <a:off x="642910" y="4500570"/>
            <a:ext cx="1959126" cy="646331"/>
          </a:xfrm>
          <a:prstGeom prst="rect">
            <a:avLst/>
          </a:prstGeom>
          <a:noFill/>
        </p:spPr>
        <p:txBody>
          <a:bodyPr wrap="square" rtlCol="0">
            <a:spAutoFit/>
          </a:bodyPr>
          <a:lstStyle/>
          <a:p>
            <a:pPr algn="ctr"/>
            <a:r>
              <a:rPr lang="ru-RU" b="1" dirty="0" err="1" smtClean="0">
                <a:solidFill>
                  <a:schemeClr val="accent6">
                    <a:lumMod val="50000"/>
                  </a:schemeClr>
                </a:solidFill>
                <a:latin typeface="Times New Roman" pitchFamily="18" charset="0"/>
                <a:cs typeface="Times New Roman" pitchFamily="18" charset="0"/>
              </a:rPr>
              <a:t>багатоствольна</a:t>
            </a:r>
            <a:r>
              <a:rPr lang="ru-RU" b="1" dirty="0" smtClean="0">
                <a:solidFill>
                  <a:schemeClr val="accent6">
                    <a:lumMod val="50000"/>
                  </a:schemeClr>
                </a:solidFill>
                <a:latin typeface="Times New Roman" pitchFamily="18" charset="0"/>
                <a:cs typeface="Times New Roman" pitchFamily="18" charset="0"/>
              </a:rPr>
              <a:t> </a:t>
            </a:r>
            <a:r>
              <a:rPr lang="ru-RU" b="1" dirty="0" err="1" smtClean="0">
                <a:solidFill>
                  <a:schemeClr val="accent6">
                    <a:lumMod val="50000"/>
                  </a:schemeClr>
                </a:solidFill>
                <a:latin typeface="Times New Roman" pitchFamily="18" charset="0"/>
                <a:cs typeface="Times New Roman" pitchFamily="18" charset="0"/>
              </a:rPr>
              <a:t>гармата</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131_350A.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3214678" y="274638"/>
            <a:ext cx="5472122" cy="6226196"/>
          </a:xfrm>
        </p:spPr>
        <p:txBody>
          <a:bodyPr>
            <a:normAutofit/>
          </a:bodyPr>
          <a:lstStyle/>
          <a:p>
            <a:pPr algn="l"/>
            <a:r>
              <a:rPr lang="ru-RU" sz="2800" b="1" i="1" dirty="0" smtClean="0">
                <a:solidFill>
                  <a:schemeClr val="accent6">
                    <a:lumMod val="50000"/>
                  </a:schemeClr>
                </a:solidFill>
                <a:latin typeface="Times New Roman" pitchFamily="18" charset="0"/>
                <a:cs typeface="Times New Roman" pitchFamily="18" charset="0"/>
              </a:rPr>
              <a:t>Будучи </a:t>
            </a:r>
            <a:r>
              <a:rPr lang="ru-RU" sz="2800" b="1" i="1" dirty="0" err="1" smtClean="0">
                <a:solidFill>
                  <a:schemeClr val="accent6">
                    <a:lumMod val="50000"/>
                  </a:schemeClr>
                </a:solidFill>
                <a:latin typeface="Times New Roman" pitchFamily="18" charset="0"/>
                <a:cs typeface="Times New Roman" pitchFamily="18" charset="0"/>
              </a:rPr>
              <a:t>невтомним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дослідником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природи</a:t>
            </a:r>
            <a:r>
              <a:rPr lang="ru-RU" sz="2800" b="1" i="1" dirty="0" smtClean="0">
                <a:solidFill>
                  <a:schemeClr val="accent6">
                    <a:lumMod val="50000"/>
                  </a:schemeClr>
                </a:solidFill>
                <a:latin typeface="Times New Roman" pitchFamily="18" charset="0"/>
                <a:cs typeface="Times New Roman" pitchFamily="18" charset="0"/>
              </a:rPr>
              <a:t>, Леонардо </a:t>
            </a:r>
            <a:r>
              <a:rPr lang="ru-RU" sz="2800" b="1" i="1" dirty="0" err="1" smtClean="0">
                <a:solidFill>
                  <a:schemeClr val="accent6">
                    <a:lumMod val="50000"/>
                  </a:schemeClr>
                </a:solidFill>
                <a:latin typeface="Times New Roman" pitchFamily="18" charset="0"/>
                <a:cs typeface="Times New Roman" pitchFamily="18" charset="0"/>
              </a:rPr>
              <a:t>сприймав</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людину</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навколишній</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світ</a:t>
            </a:r>
            <a:r>
              <a:rPr lang="ru-RU" sz="2800" b="1" i="1" dirty="0" smtClean="0">
                <a:solidFill>
                  <a:schemeClr val="accent6">
                    <a:lumMod val="50000"/>
                  </a:schemeClr>
                </a:solidFill>
                <a:latin typeface="Times New Roman" pitchFamily="18" charset="0"/>
                <a:cs typeface="Times New Roman" pitchFamily="18" charset="0"/>
              </a:rPr>
              <a:t> як </a:t>
            </a:r>
            <a:r>
              <a:rPr lang="ru-RU" sz="2800" b="1" i="1" dirty="0" err="1" smtClean="0">
                <a:solidFill>
                  <a:schemeClr val="accent6">
                    <a:lumMod val="50000"/>
                  </a:schemeClr>
                </a:solidFill>
                <a:latin typeface="Times New Roman" pitchFamily="18" charset="0"/>
                <a:cs typeface="Times New Roman" pitchFamily="18" charset="0"/>
              </a:rPr>
              <a:t>єдине</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нерозривне</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ціле</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Він</a:t>
            </a:r>
            <a:r>
              <a:rPr lang="ru-RU" sz="2800" b="1" i="1" dirty="0" smtClean="0">
                <a:solidFill>
                  <a:schemeClr val="accent6">
                    <a:lumMod val="50000"/>
                  </a:schemeClr>
                </a:solidFill>
                <a:latin typeface="Times New Roman" pitchFamily="18" charset="0"/>
                <a:cs typeface="Times New Roman" pitchFamily="18" charset="0"/>
              </a:rPr>
              <a:t> все </a:t>
            </a:r>
            <a:r>
              <a:rPr lang="ru-RU" sz="2800" b="1" i="1" dirty="0" err="1" smtClean="0">
                <a:solidFill>
                  <a:schemeClr val="accent6">
                    <a:lumMod val="50000"/>
                  </a:schemeClr>
                </a:solidFill>
                <a:latin typeface="Times New Roman" pitchFamily="18" charset="0"/>
                <a:cs typeface="Times New Roman" pitchFamily="18" charset="0"/>
              </a:rPr>
              <a:t>життя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вів</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діалог</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a:t>
            </a:r>
            <a:r>
              <a:rPr lang="ru-RU" sz="2800" b="1" i="1" dirty="0" smtClean="0">
                <a:solidFill>
                  <a:schemeClr val="accent6">
                    <a:lumMod val="50000"/>
                  </a:schemeClr>
                </a:solidFill>
                <a:latin typeface="Times New Roman" pitchFamily="18" charset="0"/>
                <a:cs typeface="Times New Roman" pitchFamily="18" charset="0"/>
              </a:rPr>
              <a:t> природою, не </a:t>
            </a:r>
            <a:r>
              <a:rPr lang="ru-RU" sz="2800" b="1" i="1" dirty="0" err="1" smtClean="0">
                <a:solidFill>
                  <a:schemeClr val="accent6">
                    <a:lumMod val="50000"/>
                  </a:schemeClr>
                </a:solidFill>
                <a:latin typeface="Times New Roman" pitchFamily="18" charset="0"/>
                <a:cs typeface="Times New Roman" pitchFamily="18" charset="0"/>
              </a:rPr>
              <a:t>перестаючи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захоплюватися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її</a:t>
            </a:r>
            <a:r>
              <a:rPr lang="ru-RU" sz="2800" b="1" i="1" dirty="0" smtClean="0">
                <a:solidFill>
                  <a:schemeClr val="accent6">
                    <a:lumMod val="50000"/>
                  </a:schemeClr>
                </a:solidFill>
                <a:latin typeface="Times New Roman" pitchFamily="18" charset="0"/>
                <a:cs typeface="Times New Roman" pitchFamily="18" charset="0"/>
              </a:rPr>
              <a:t> мудрим </a:t>
            </a:r>
            <a:r>
              <a:rPr lang="ru-RU" sz="2800" b="1" i="1" dirty="0" err="1" smtClean="0">
                <a:solidFill>
                  <a:schemeClr val="accent6">
                    <a:lumMod val="50000"/>
                  </a:schemeClr>
                </a:solidFill>
                <a:latin typeface="Times New Roman" pitchFamily="18" charset="0"/>
                <a:cs typeface="Times New Roman" pitchFamily="18" charset="0"/>
              </a:rPr>
              <a:t>пристроєм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доцільністю</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красою </a:t>
            </a:r>
            <a:r>
              <a:rPr lang="ru-RU" sz="2800" b="1" i="1" dirty="0" err="1" smtClean="0">
                <a:solidFill>
                  <a:schemeClr val="accent6">
                    <a:lumMod val="50000"/>
                  </a:schemeClr>
                </a:solidFill>
                <a:latin typeface="Times New Roman" pitchFamily="18" charset="0"/>
                <a:cs typeface="Times New Roman" pitchFamily="18" charset="0"/>
              </a:rPr>
              <a:t>всього</a:t>
            </a:r>
            <a:r>
              <a:rPr lang="ru-RU" sz="2800" b="1" i="1" dirty="0" smtClean="0">
                <a:solidFill>
                  <a:schemeClr val="accent6">
                    <a:lumMod val="50000"/>
                  </a:schemeClr>
                </a:solidFill>
                <a:latin typeface="Times New Roman" pitchFamily="18" charset="0"/>
                <a:cs typeface="Times New Roman" pitchFamily="18" charset="0"/>
              </a:rPr>
              <a:t> живого на </a:t>
            </a:r>
            <a:r>
              <a:rPr lang="ru-RU" sz="2800" b="1" i="1" dirty="0" err="1" smtClean="0">
                <a:solidFill>
                  <a:schemeClr val="accent6">
                    <a:lumMod val="50000"/>
                  </a:schemeClr>
                </a:solidFill>
                <a:latin typeface="Times New Roman" pitchFamily="18" charset="0"/>
                <a:cs typeface="Times New Roman" pitchFamily="18" charset="0"/>
              </a:rPr>
              <a:t>землі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Він</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намагався</a:t>
            </a:r>
            <a:r>
              <a:rPr lang="ru-RU" sz="2800" b="1" i="1" dirty="0" smtClean="0">
                <a:solidFill>
                  <a:schemeClr val="accent6">
                    <a:lumMod val="50000"/>
                  </a:schemeClr>
                </a:solidFill>
                <a:latin typeface="Times New Roman" pitchFamily="18" charset="0"/>
                <a:cs typeface="Times New Roman" pitchFamily="18" charset="0"/>
              </a:rPr>
              <a:t> у </a:t>
            </a:r>
            <a:r>
              <a:rPr lang="ru-RU" sz="2800" b="1" i="1" dirty="0" err="1" smtClean="0">
                <a:solidFill>
                  <a:schemeClr val="accent6">
                    <a:lumMod val="50000"/>
                  </a:schemeClr>
                </a:solidFill>
                <a:latin typeface="Times New Roman" pitchFamily="18" charset="0"/>
                <a:cs typeface="Times New Roman" pitchFamily="18" charset="0"/>
              </a:rPr>
              <a:t>своїх</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творах</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передати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Гармонію</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різнорідного</a:t>
            </a:r>
            <a:r>
              <a:rPr lang="ru-RU" sz="2800" b="1" i="1" dirty="0" smtClean="0">
                <a:solidFill>
                  <a:schemeClr val="accent6">
                    <a:lumMod val="50000"/>
                  </a:schemeClr>
                </a:solidFill>
                <a:latin typeface="Times New Roman" pitchFamily="18" charset="0"/>
                <a:cs typeface="Times New Roman" pitchFamily="18" charset="0"/>
              </a:rPr>
              <a:t>», як казали </a:t>
            </a:r>
            <a:r>
              <a:rPr lang="ru-RU" sz="2800" b="1" i="1" dirty="0" err="1" smtClean="0">
                <a:solidFill>
                  <a:schemeClr val="accent6">
                    <a:lumMod val="50000"/>
                  </a:schemeClr>
                </a:solidFill>
                <a:latin typeface="Times New Roman" pitchFamily="18" charset="0"/>
                <a:cs typeface="Times New Roman" pitchFamily="18" charset="0"/>
              </a:rPr>
              <a:t>древні</a:t>
            </a:r>
            <a:r>
              <a:rPr lang="ru-RU" sz="2800" b="1" i="1" dirty="0" smtClean="0">
                <a:solidFill>
                  <a:schemeClr val="accent6">
                    <a:lumMod val="50000"/>
                  </a:schemeClr>
                </a:solidFill>
                <a:latin typeface="Times New Roman" pitchFamily="18" charset="0"/>
                <a:cs typeface="Times New Roman" pitchFamily="18" charset="0"/>
              </a:rPr>
              <a:t>.</a:t>
            </a:r>
            <a:endParaRPr lang="ru-RU" sz="2800" b="1" i="1" dirty="0">
              <a:solidFill>
                <a:schemeClr val="accent6">
                  <a:lumMod val="50000"/>
                </a:schemeClr>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srcRect/>
          <a:stretch>
            <a:fillRect/>
          </a:stretch>
        </p:blipFill>
        <p:spPr bwMode="auto">
          <a:xfrm>
            <a:off x="357158" y="1071546"/>
            <a:ext cx="2786082" cy="2575409"/>
          </a:xfrm>
          <a:prstGeom prst="rect">
            <a:avLst/>
          </a:prstGeom>
          <a:noFill/>
          <a:ln w="9525">
            <a:noFill/>
            <a:miter lim="800000"/>
            <a:headEnd/>
            <a:tailEnd/>
          </a:ln>
        </p:spPr>
      </p:pic>
      <p:sp>
        <p:nvSpPr>
          <p:cNvPr id="7" name="TextBox 6"/>
          <p:cNvSpPr txBox="1"/>
          <p:nvPr/>
        </p:nvSpPr>
        <p:spPr>
          <a:xfrm>
            <a:off x="714348" y="4000504"/>
            <a:ext cx="2052421" cy="369332"/>
          </a:xfrm>
          <a:prstGeom prst="rect">
            <a:avLst/>
          </a:prstGeom>
          <a:noFill/>
        </p:spPr>
        <p:txBody>
          <a:bodyPr wrap="none" rtlCol="0">
            <a:spAutoFit/>
          </a:bodyPr>
          <a:lstStyle/>
          <a:p>
            <a:r>
              <a:rPr lang="ru-RU" b="1" dirty="0" err="1" smtClean="0">
                <a:solidFill>
                  <a:schemeClr val="accent6">
                    <a:lumMod val="50000"/>
                  </a:schemeClr>
                </a:solidFill>
                <a:latin typeface="Times New Roman" pitchFamily="18" charset="0"/>
                <a:cs typeface="Times New Roman" pitchFamily="18" charset="0"/>
              </a:rPr>
              <a:t>повітряний</a:t>
            </a:r>
            <a:r>
              <a:rPr lang="ru-RU" b="1" dirty="0" smtClean="0">
                <a:solidFill>
                  <a:schemeClr val="accent6">
                    <a:lumMod val="50000"/>
                  </a:schemeClr>
                </a:solidFill>
                <a:latin typeface="Times New Roman" pitchFamily="18" charset="0"/>
                <a:cs typeface="Times New Roman" pitchFamily="18" charset="0"/>
              </a:rPr>
              <a:t> </a:t>
            </a:r>
            <a:r>
              <a:rPr lang="ru-RU" b="1" dirty="0" err="1" smtClean="0">
                <a:solidFill>
                  <a:schemeClr val="accent6">
                    <a:lumMod val="50000"/>
                  </a:schemeClr>
                </a:solidFill>
                <a:latin typeface="Times New Roman" pitchFamily="18" charset="0"/>
                <a:cs typeface="Times New Roman" pitchFamily="18" charset="0"/>
              </a:rPr>
              <a:t>гвинт</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E131_350A.jpg"/>
          <p:cNvPicPr>
            <a:picLocks noGrp="1" noChangeAspect="1"/>
          </p:cNvPicPr>
          <p:nvPr>
            <p:ph idx="1"/>
          </p:nvPr>
        </p:nvPicPr>
        <p:blipFill>
          <a:blip r:embed="rId2" cstate="print"/>
          <a:stretch>
            <a:fillRect/>
          </a:stretch>
        </p:blipFill>
        <p:spPr>
          <a:xfrm>
            <a:off x="-428660" y="0"/>
            <a:ext cx="9572660" cy="6858000"/>
          </a:xfrm>
        </p:spPr>
      </p:pic>
      <p:sp>
        <p:nvSpPr>
          <p:cNvPr id="2" name="Заголовок 1"/>
          <p:cNvSpPr>
            <a:spLocks noGrp="1"/>
          </p:cNvSpPr>
          <p:nvPr>
            <p:ph type="title"/>
          </p:nvPr>
        </p:nvSpPr>
        <p:spPr>
          <a:xfrm>
            <a:off x="3214678" y="274638"/>
            <a:ext cx="5472122" cy="6226196"/>
          </a:xfrm>
        </p:spPr>
        <p:txBody>
          <a:bodyPr>
            <a:noAutofit/>
          </a:bodyPr>
          <a:lstStyle/>
          <a:p>
            <a:pPr algn="l"/>
            <a:r>
              <a:rPr lang="ru-RU" sz="2800" b="1" i="1" dirty="0" err="1" smtClean="0">
                <a:solidFill>
                  <a:schemeClr val="accent6">
                    <a:lumMod val="50000"/>
                  </a:schemeClr>
                </a:solidFill>
                <a:latin typeface="Times New Roman" pitchFamily="18" charset="0"/>
                <a:cs typeface="Times New Roman" pitchFamily="18" charset="0"/>
              </a:rPr>
              <a:t>Він</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був</a:t>
            </a:r>
            <a:r>
              <a:rPr lang="ru-RU" sz="2800" b="1" i="1" dirty="0" smtClean="0">
                <a:solidFill>
                  <a:schemeClr val="accent6">
                    <a:lumMod val="50000"/>
                  </a:schemeClr>
                </a:solidFill>
                <a:latin typeface="Times New Roman" pitchFamily="18" charset="0"/>
                <a:cs typeface="Times New Roman" pitchFamily="18" charset="0"/>
              </a:rPr>
              <a:t> противником всякого </a:t>
            </a:r>
            <a:r>
              <a:rPr lang="ru-RU" sz="2800" b="1" i="1" dirty="0" err="1" smtClean="0">
                <a:solidFill>
                  <a:schemeClr val="accent6">
                    <a:lumMod val="50000"/>
                  </a:schemeClr>
                </a:solidFill>
                <a:latin typeface="Times New Roman" pitchFamily="18" charset="0"/>
                <a:cs typeface="Times New Roman" pitchFamily="18" charset="0"/>
              </a:rPr>
              <a:t>насильства</a:t>
            </a:r>
            <a:r>
              <a:rPr lang="ru-RU" sz="2800" b="1" i="1" dirty="0" smtClean="0">
                <a:solidFill>
                  <a:schemeClr val="accent6">
                    <a:lumMod val="50000"/>
                  </a:schemeClr>
                </a:solidFill>
                <a:latin typeface="Times New Roman" pitchFamily="18" charset="0"/>
                <a:cs typeface="Times New Roman" pitchFamily="18" charset="0"/>
              </a:rPr>
              <a:t> над природою, </a:t>
            </a:r>
            <a:r>
              <a:rPr lang="ru-RU" sz="2800" b="1" i="1" dirty="0" err="1" smtClean="0">
                <a:solidFill>
                  <a:schemeClr val="accent6">
                    <a:lumMod val="50000"/>
                  </a:schemeClr>
                </a:solidFill>
                <a:latin typeface="Times New Roman" pitchFamily="18" charset="0"/>
                <a:cs typeface="Times New Roman" pitchFamily="18" charset="0"/>
              </a:rPr>
              <a:t>усвідомлюючи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наскільки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згубні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плачевні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можуть</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виявитися</a:t>
            </a:r>
            <a:r>
              <a:rPr lang="ru-RU" sz="2800" b="1" i="1" dirty="0" smtClean="0">
                <a:solidFill>
                  <a:schemeClr val="accent6">
                    <a:lumMod val="50000"/>
                  </a:schemeClr>
                </a:solidFill>
                <a:latin typeface="Times New Roman" pitchFamily="18" charset="0"/>
                <a:cs typeface="Times New Roman" pitchFamily="18" charset="0"/>
              </a:rPr>
              <a:t> для </a:t>
            </a:r>
            <a:r>
              <a:rPr lang="ru-RU" sz="2800" b="1" i="1" dirty="0" err="1" smtClean="0">
                <a:solidFill>
                  <a:schemeClr val="accent6">
                    <a:lumMod val="50000"/>
                  </a:schemeClr>
                </a:solidFill>
                <a:latin typeface="Times New Roman" pitchFamily="18" charset="0"/>
                <a:cs typeface="Times New Roman" pitchFamily="18" charset="0"/>
              </a:rPr>
              <a:t>самої</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людини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наслідки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подібного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свавілля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Ця</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стурбованість</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звучить</a:t>
            </a:r>
            <a:r>
              <a:rPr lang="ru-RU" sz="2800" b="1" i="1" dirty="0" smtClean="0">
                <a:solidFill>
                  <a:schemeClr val="accent6">
                    <a:lumMod val="50000"/>
                  </a:schemeClr>
                </a:solidFill>
                <a:latin typeface="Times New Roman" pitchFamily="18" charset="0"/>
                <a:cs typeface="Times New Roman" pitchFamily="18" charset="0"/>
              </a:rPr>
              <a:t> у </a:t>
            </a:r>
            <a:r>
              <a:rPr lang="ru-RU" sz="2800" b="1" i="1" dirty="0" err="1" smtClean="0">
                <a:solidFill>
                  <a:schemeClr val="accent6">
                    <a:lumMod val="50000"/>
                  </a:schemeClr>
                </a:solidFill>
                <a:latin typeface="Times New Roman" pitchFamily="18" charset="0"/>
                <a:cs typeface="Times New Roman" pitchFamily="18" charset="0"/>
              </a:rPr>
              <a:t>багатьох</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його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казках</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Допитливість</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розуму</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допитливість</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поєднуються</a:t>
            </a:r>
            <a:r>
              <a:rPr lang="ru-RU" sz="2800" b="1" i="1" dirty="0" smtClean="0">
                <a:solidFill>
                  <a:schemeClr val="accent6">
                    <a:lumMod val="50000"/>
                  </a:schemeClr>
                </a:solidFill>
                <a:latin typeface="Times New Roman" pitchFamily="18" charset="0"/>
                <a:cs typeface="Times New Roman" pitchFamily="18" charset="0"/>
              </a:rPr>
              <a:t> в Леонардо </a:t>
            </a:r>
            <a:r>
              <a:rPr lang="ru-RU" sz="2800" b="1" i="1" dirty="0" err="1" smtClean="0">
                <a:solidFill>
                  <a:schemeClr val="accent6">
                    <a:lumMod val="50000"/>
                  </a:schemeClr>
                </a:solidFill>
                <a:latin typeface="Times New Roman" pitchFamily="18" charset="0"/>
                <a:cs typeface="Times New Roman" pitchFamily="18" charset="0"/>
              </a:rPr>
              <a:t>з</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відчуттям</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незбагненності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деяких</a:t>
            </a:r>
            <a:r>
              <a:rPr lang="ru-RU" sz="2800" b="1" i="1" dirty="0" smtClean="0">
                <a:solidFill>
                  <a:schemeClr val="accent6">
                    <a:lumMod val="50000"/>
                  </a:schemeClr>
                </a:solidFill>
                <a:latin typeface="Times New Roman" pitchFamily="18" charset="0"/>
                <a:cs typeface="Times New Roman" pitchFamily="18" charset="0"/>
              </a:rPr>
              <a:t> загадок </a:t>
            </a:r>
            <a:r>
              <a:rPr lang="ru-RU" sz="2800" b="1" i="1" dirty="0" err="1" smtClean="0">
                <a:solidFill>
                  <a:schemeClr val="accent6">
                    <a:lumMod val="50000"/>
                  </a:schemeClr>
                </a:solidFill>
                <a:latin typeface="Times New Roman" pitchFamily="18" charset="0"/>
                <a:cs typeface="Times New Roman" pitchFamily="18" charset="0"/>
              </a:rPr>
              <a:t>світобудови</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і</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тоді</a:t>
            </a:r>
            <a:r>
              <a:rPr lang="ru-RU" sz="2800" b="1" i="1" dirty="0" smtClean="0">
                <a:solidFill>
                  <a:schemeClr val="accent6">
                    <a:lumMod val="50000"/>
                  </a:schemeClr>
                </a:solidFill>
                <a:latin typeface="Times New Roman" pitchFamily="18" charset="0"/>
                <a:cs typeface="Times New Roman" pitchFamily="18" charset="0"/>
              </a:rPr>
              <a:t> природа </a:t>
            </a:r>
            <a:r>
              <a:rPr lang="ru-RU" sz="2800" b="1" i="1" dirty="0" err="1" smtClean="0">
                <a:solidFill>
                  <a:schemeClr val="accent6">
                    <a:lumMod val="50000"/>
                  </a:schemeClr>
                </a:solidFill>
                <a:latin typeface="Times New Roman" pitchFamily="18" charset="0"/>
                <a:cs typeface="Times New Roman" pitchFamily="18" charset="0"/>
              </a:rPr>
              <a:t>постає</a:t>
            </a:r>
            <a:r>
              <a:rPr lang="ru-RU" sz="2800" b="1" i="1" dirty="0" smtClean="0">
                <a:solidFill>
                  <a:schemeClr val="accent6">
                    <a:lumMod val="50000"/>
                  </a:schemeClr>
                </a:solidFill>
                <a:latin typeface="Times New Roman" pitchFamily="18" charset="0"/>
                <a:cs typeface="Times New Roman" pitchFamily="18" charset="0"/>
              </a:rPr>
              <a:t> в </a:t>
            </a:r>
            <a:r>
              <a:rPr lang="ru-RU" sz="2800" b="1" i="1" dirty="0" err="1" smtClean="0">
                <a:solidFill>
                  <a:schemeClr val="accent6">
                    <a:lumMod val="50000"/>
                  </a:schemeClr>
                </a:solidFill>
                <a:latin typeface="Times New Roman" pitchFamily="18" charset="0"/>
                <a:cs typeface="Times New Roman" pitchFamily="18" charset="0"/>
              </a:rPr>
              <a:t>його</a:t>
            </a:r>
            <a:r>
              <a:rPr lang="ru-RU" sz="2800" b="1" i="1" dirty="0" smtClean="0">
                <a:solidFill>
                  <a:schemeClr val="accent6">
                    <a:lumMod val="50000"/>
                  </a:schemeClr>
                </a:solidFill>
                <a:latin typeface="Times New Roman" pitchFamily="18" charset="0"/>
                <a:cs typeface="Times New Roman" pitchFamily="18" charset="0"/>
              </a:rPr>
              <a:t> </a:t>
            </a:r>
            <a:r>
              <a:rPr lang="ru-RU" sz="2800" b="1" i="1" dirty="0" err="1" smtClean="0">
                <a:solidFill>
                  <a:schemeClr val="accent6">
                    <a:lumMod val="50000"/>
                  </a:schemeClr>
                </a:solidFill>
                <a:latin typeface="Times New Roman" pitchFamily="18" charset="0"/>
                <a:cs typeface="Times New Roman" pitchFamily="18" charset="0"/>
              </a:rPr>
              <a:t>уяві</a:t>
            </a:r>
            <a:r>
              <a:rPr lang="ru-RU" sz="2800" b="1" i="1" dirty="0" smtClean="0">
                <a:solidFill>
                  <a:schemeClr val="accent6">
                    <a:lumMod val="50000"/>
                  </a:schemeClr>
                </a:solidFill>
                <a:latin typeface="Times New Roman" pitchFamily="18" charset="0"/>
                <a:cs typeface="Times New Roman" pitchFamily="18" charset="0"/>
              </a:rPr>
              <a:t> у </a:t>
            </a:r>
            <a:r>
              <a:rPr lang="ru-RU" sz="2800" b="1" i="1" dirty="0" err="1" smtClean="0">
                <a:solidFill>
                  <a:schemeClr val="accent6">
                    <a:lumMod val="50000"/>
                  </a:schemeClr>
                </a:solidFill>
                <a:latin typeface="Times New Roman" pitchFamily="18" charset="0"/>
                <a:cs typeface="Times New Roman" pitchFamily="18" charset="0"/>
              </a:rPr>
              <a:t>фантастичних</a:t>
            </a:r>
            <a:r>
              <a:rPr lang="ru-RU" sz="2800" b="1" i="1" dirty="0" smtClean="0">
                <a:solidFill>
                  <a:schemeClr val="accent6">
                    <a:lumMod val="50000"/>
                  </a:schemeClr>
                </a:solidFill>
                <a:latin typeface="Times New Roman" pitchFamily="18" charset="0"/>
                <a:cs typeface="Times New Roman" pitchFamily="18" charset="0"/>
              </a:rPr>
              <a:t> образах.</a:t>
            </a:r>
            <a:endParaRPr lang="ru-RU" sz="2800" b="1" i="1" dirty="0">
              <a:solidFill>
                <a:schemeClr val="accent6">
                  <a:lumMod val="50000"/>
                </a:schemeClr>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cstate="print"/>
          <a:srcRect/>
          <a:stretch>
            <a:fillRect/>
          </a:stretch>
        </p:blipFill>
        <p:spPr bwMode="auto">
          <a:xfrm>
            <a:off x="214282" y="1142984"/>
            <a:ext cx="2714643" cy="2143140"/>
          </a:xfrm>
          <a:prstGeom prst="rect">
            <a:avLst/>
          </a:prstGeom>
          <a:noFill/>
          <a:ln w="9525">
            <a:noFill/>
            <a:miter lim="800000"/>
            <a:headEnd/>
            <a:tailEnd/>
          </a:ln>
        </p:spPr>
      </p:pic>
      <p:sp>
        <p:nvSpPr>
          <p:cNvPr id="6" name="TextBox 5"/>
          <p:cNvSpPr txBox="1"/>
          <p:nvPr/>
        </p:nvSpPr>
        <p:spPr>
          <a:xfrm>
            <a:off x="357158" y="3786190"/>
            <a:ext cx="2002664" cy="646331"/>
          </a:xfrm>
          <a:prstGeom prst="rect">
            <a:avLst/>
          </a:prstGeom>
          <a:noFill/>
        </p:spPr>
        <p:txBody>
          <a:bodyPr wrap="none" rtlCol="0">
            <a:spAutoFit/>
          </a:bodyPr>
          <a:lstStyle/>
          <a:p>
            <a:pPr algn="ctr"/>
            <a:r>
              <a:rPr lang="ru-RU" b="1" dirty="0" err="1" smtClean="0">
                <a:solidFill>
                  <a:schemeClr val="accent6">
                    <a:lumMod val="50000"/>
                  </a:schemeClr>
                </a:solidFill>
                <a:latin typeface="Times New Roman" pitchFamily="18" charset="0"/>
                <a:cs typeface="Times New Roman" pitchFamily="18" charset="0"/>
              </a:rPr>
              <a:t>ескіз</a:t>
            </a:r>
            <a:r>
              <a:rPr lang="ru-RU" b="1" dirty="0" smtClean="0">
                <a:solidFill>
                  <a:schemeClr val="accent6">
                    <a:lumMod val="50000"/>
                  </a:schemeClr>
                </a:solidFill>
                <a:latin typeface="Times New Roman" pitchFamily="18" charset="0"/>
                <a:cs typeface="Times New Roman" pitchFamily="18" charset="0"/>
              </a:rPr>
              <a:t> водолазного</a:t>
            </a:r>
          </a:p>
          <a:p>
            <a:pPr algn="ctr"/>
            <a:r>
              <a:rPr lang="ru-RU" b="1" dirty="0" smtClean="0">
                <a:solidFill>
                  <a:schemeClr val="accent6">
                    <a:lumMod val="50000"/>
                  </a:schemeClr>
                </a:solidFill>
                <a:latin typeface="Times New Roman" pitchFamily="18" charset="0"/>
                <a:cs typeface="Times New Roman" pitchFamily="18" charset="0"/>
              </a:rPr>
              <a:t>костюма</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480</Words>
  <Application>Microsoft Office PowerPoint</Application>
  <PresentationFormat>Экран (4:3)</PresentationFormat>
  <Paragraphs>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ЛЕГЕНДАРНИЙЛЕОНАРДО  ДА  ВІНЧІ Роботу виконували  Учні 8-А класу  ОЗ” Болградська гімназія Ім Г. С. Раковського” Селюков Микита і Ремізов Олексій. </vt:lpstr>
      <vt:lpstr>Зі шкільної лави ми з великою повагою вимовляємо ім'я Леонардо да Вінчі, що стало легендарним. Багато століть відділяють нас від часу, в якому жив і творив геніальний італієць. Про нього ми судимо по деяким  творінням, що стали надбанням та гордістю всього людства.</vt:lpstr>
      <vt:lpstr>Він був найбільшим художником, скульптором, вченим, винахідником. Але його сучасники добре знали, що уславлений художник міг по - дитячому самозабутньо захоплюватися вигадкою, був невичерпним на вигадки фантазером і чудовим оповідачем.</vt:lpstr>
      <vt:lpstr>Люди жадібно ловили кожне його слово, а розказані їм цікаві історії передавалися з вуст у вуста і переходили у спадок від батька до сина. До цих пір в італійських селах в ходу деякі казки, що давно стали народними, а людям невтямки, що коли - то вони були складені самим Леонардо да Вінчі.</vt:lpstr>
      <vt:lpstr>Про все це світ дізнався зовсім недавно. І хоча час жорстоко обійшлося з пам'яттю великого творця, не залишивши нащадкам навіть місця його поховання, але у вогні нескінченних воєн і згарищ дивом уціліли безцінні леонардовскі манускрипти. Рукописна спадщина Леонардо налічує понад сім тисяч листів, списаних дрібним, убористим почерком.</vt:lpstr>
      <vt:lpstr>Тепер нам достеменно відомо, що прославлений майстер все життя вів записи. Вони відображають колосальну роботу, виконану допитливим розумом, ніколи не знало спокою. Він ревно оберігав записані ним думки, спостереження, нотатки від стороннього ока, і, мабуть, у нього були на те причини.</vt:lpstr>
      <vt:lpstr>Він навіть придумав особливу систему тайнопису, нерідко вписуючи один рядок в інший і широко застосовуючи хитромудрі графічні знаки та символи. Як правило, писав він справа наліво, так що написане можна було прочитати тільки за допомогою дзеркала.</vt:lpstr>
      <vt:lpstr>Будучи невтомним дослідником природи, Леонардо сприймав людину і навколишній світ як єдине, нерозривне ціле. Він все життя вів діалог з природою, не перестаючи захоплюватися її мудрим пристроєм, доцільністю і красою всього живого на землі.  Він намагався у своїх творах передати «Гармонію різнорідного», як казали древні.</vt:lpstr>
      <vt:lpstr>Він був противником всякого насильства над природою, усвідомлюючи, наскільки згубні і плачевні можуть виявитися для самої людини наслідки подібного свавілля. Ця стурбованість звучить у багатьох його казках. Допитливість розуму і допитливість поєднуються в Леонардо з відчуттям незбагненності деяких загадок світобудови, і тоді природа постає в його уяві у фантастичних образах.</vt:lpstr>
      <vt:lpstr>Леонардо да Вінчі займає особливе місце в італійській літературі, а його казки і легенди - яскраве явище в культурі епохи Відродження. Леонардо ж скромно вважав себе людиною, «нетямущим в літературі».  Свої казки Леонардо черпав з життя - «цього великого вчителя, у якого є чому повчитися навіть письменникам».</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Тамара</dc:creator>
  <cp:lastModifiedBy>admin</cp:lastModifiedBy>
  <cp:revision>29</cp:revision>
  <dcterms:created xsi:type="dcterms:W3CDTF">2011-06-14T09:56:19Z</dcterms:created>
  <dcterms:modified xsi:type="dcterms:W3CDTF">2013-03-26T11:02:28Z</dcterms:modified>
</cp:coreProperties>
</file>