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E960-4478-41E0-98AE-7A96BB43014D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01D99BD-3D2A-4B4B-ABF9-6489437BA0A7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E960-4478-41E0-98AE-7A96BB43014D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99BD-3D2A-4B4B-ABF9-6489437BA0A7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E960-4478-41E0-98AE-7A96BB43014D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99BD-3D2A-4B4B-ABF9-6489437BA0A7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E960-4478-41E0-98AE-7A96BB43014D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01D99BD-3D2A-4B4B-ABF9-6489437BA0A7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E960-4478-41E0-98AE-7A96BB43014D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99BD-3D2A-4B4B-ABF9-6489437BA0A7}" type="slidenum">
              <a:rPr lang="en-US" smtClean="0"/>
              <a:t>‹№›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E960-4478-41E0-98AE-7A96BB43014D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99BD-3D2A-4B4B-ABF9-6489437BA0A7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E960-4478-41E0-98AE-7A96BB43014D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01D99BD-3D2A-4B4B-ABF9-6489437BA0A7}" type="slidenum">
              <a:rPr lang="en-US" smtClean="0"/>
              <a:t>‹№›</a:t>
            </a:fld>
            <a:endParaRPr lang="en-US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E960-4478-41E0-98AE-7A96BB43014D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99BD-3D2A-4B4B-ABF9-6489437BA0A7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E960-4478-41E0-98AE-7A96BB43014D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99BD-3D2A-4B4B-ABF9-6489437BA0A7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E960-4478-41E0-98AE-7A96BB43014D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99BD-3D2A-4B4B-ABF9-6489437BA0A7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E960-4478-41E0-98AE-7A96BB43014D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99BD-3D2A-4B4B-ABF9-6489437BA0A7}" type="slidenum">
              <a:rPr lang="en-US" smtClean="0"/>
              <a:t>‹№›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3D8E960-4478-41E0-98AE-7A96BB43014D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01D99BD-3D2A-4B4B-ABF9-6489437BA0A7}" type="slidenum">
              <a:rPr lang="en-US" smtClean="0"/>
              <a:t>‹№›</a:t>
            </a:fld>
            <a:endParaRPr lang="en-US"/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643314"/>
            <a:ext cx="8458200" cy="1222375"/>
          </a:xfrm>
        </p:spPr>
        <p:txBody>
          <a:bodyPr/>
          <a:lstStyle/>
          <a:p>
            <a:r>
              <a:rPr lang="de-DE" b="1" dirty="0" smtClean="0"/>
              <a:t>Kamjanez-Podilskyj</a:t>
            </a:r>
            <a:br>
              <a:rPr lang="de-DE" b="1" dirty="0" smtClean="0"/>
            </a:br>
            <a:endParaRPr lang="en-US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14282" y="3857628"/>
            <a:ext cx="8458200" cy="914400"/>
          </a:xfrm>
        </p:spPr>
        <p:txBody>
          <a:bodyPr/>
          <a:lstStyle/>
          <a:p>
            <a:r>
              <a:rPr lang="de-DE" dirty="0" smtClean="0"/>
              <a:t>  Die Blume </a:t>
            </a:r>
            <a:r>
              <a:rPr lang="de-DE" dirty="0" smtClean="0"/>
              <a:t>auf einem </a:t>
            </a:r>
            <a:r>
              <a:rPr lang="de-DE" dirty="0" smtClean="0"/>
              <a:t>Stein…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Chotyn</a:t>
            </a:r>
            <a:endParaRPr lang="en-US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Chotyn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ist </a:t>
            </a:r>
            <a:r>
              <a:rPr lang="de-DE" dirty="0" smtClean="0"/>
              <a:t>eine Kreisstadt in der ukrainischen Oblast Tscherniwzi. Sie liegt am rechten Ufer des </a:t>
            </a:r>
            <a:r>
              <a:rPr lang="de-DE" dirty="0" err="1" smtClean="0"/>
              <a:t>Dnister</a:t>
            </a:r>
            <a:r>
              <a:rPr lang="de-DE" dirty="0" smtClean="0"/>
              <a:t>, 69 km nordöstlich von </a:t>
            </a:r>
            <a:r>
              <a:rPr lang="de-DE" dirty="0" err="1" smtClean="0"/>
              <a:t>Czernowitz</a:t>
            </a:r>
            <a:r>
              <a:rPr lang="de-DE" dirty="0" smtClean="0"/>
              <a:t> und in der historischen Landschaft des nördlichen Bessarabiens.</a:t>
            </a:r>
            <a:endParaRPr lang="en-US" dirty="0"/>
          </a:p>
        </p:txBody>
      </p:sp>
      <p:pic>
        <p:nvPicPr>
          <p:cNvPr id="25602" name="Picture 2" descr="&amp;Fcy;&amp;acy;&amp;jcy;&amp;lcy;:Coat of arms of Khoty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305300"/>
            <a:ext cx="1952625" cy="2552700"/>
          </a:xfrm>
          <a:prstGeom prst="rect">
            <a:avLst/>
          </a:prstGeom>
          <a:noFill/>
        </p:spPr>
      </p:pic>
      <p:pic>
        <p:nvPicPr>
          <p:cNvPr id="25604" name="Picture 4" descr="&amp;Fcy;&amp;acy;&amp;jcy;&amp;lcy;:Flag of Khoty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357694"/>
            <a:ext cx="2057400" cy="205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&amp;Fcy;&amp;acy;&amp;jcy;&amp;lcy;:Khotyn-Ukraine-Ma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560837" cy="635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ukrfoto.net/photos/v_unreal/1145039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0"/>
            <a:ext cx="1050513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misto-market.com.ua/turizm/images/4/87/Khotyn_old_fortress_map_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-5962"/>
            <a:ext cx="6715172" cy="6854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etnobank.com/fileadmin/pictures/7chudes/bukovyna/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803"/>
            <a:ext cx="9144000" cy="6908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stroy-ua.net/images/upload/38_1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699760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encrypted-tbn3.gstatic.com/images?q=tbn:ANd9GcSw-Hp8DMlCRHgw-otgFb7bIoxDMxW9HC7Q280qJG1GIrUaqdd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7122"/>
            <a:ext cx="4567252" cy="6850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gorod.cn.ua/image/news/foto_3/ft_08.09.11_xotin_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1.bp.blogspot.com/-87Ytxhc9l2w/T-Xtxbyo7vI/AAAAAAAAB3o/1hVFxm4RYDE/s1600/DSC_05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0"/>
            <a:ext cx="10243374" cy="6858000"/>
          </a:xfrm>
          <a:prstGeom prst="rect">
            <a:avLst/>
          </a:prstGeom>
          <a:noFill/>
        </p:spPr>
      </p:pic>
      <p:sp>
        <p:nvSpPr>
          <p:cNvPr id="5" name="Прямокутник 4"/>
          <p:cNvSpPr/>
          <p:nvPr/>
        </p:nvSpPr>
        <p:spPr>
          <a:xfrm>
            <a:off x="5786446" y="285728"/>
            <a:ext cx="2193229" cy="92333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reflection blurRad="6350" stA="50000" endA="300" endPos="90000" dir="5400000" sy="-100000" algn="bl" rotWithShape="0"/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Ende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Kamjanez-Podilskyj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ist eine Stadt </a:t>
            </a:r>
            <a:r>
              <a:rPr lang="de-DE" dirty="0" smtClean="0">
                <a:solidFill>
                  <a:schemeClr val="tx1"/>
                </a:solidFill>
              </a:rPr>
              <a:t>in </a:t>
            </a:r>
            <a:r>
              <a:rPr lang="de-DE" dirty="0" err="1" smtClean="0">
                <a:solidFill>
                  <a:schemeClr val="tx1"/>
                </a:solidFill>
              </a:rPr>
              <a:t>Podolien</a:t>
            </a:r>
            <a:r>
              <a:rPr lang="de-DE" dirty="0" smtClean="0">
                <a:solidFill>
                  <a:schemeClr val="tx1"/>
                </a:solidFill>
              </a:rPr>
              <a:t> mit 93.300 </a:t>
            </a:r>
            <a:r>
              <a:rPr lang="de-DE" dirty="0" smtClean="0">
                <a:solidFill>
                  <a:schemeClr val="tx1"/>
                </a:solidFill>
              </a:rPr>
              <a:t>Einwohnern (2004</a:t>
            </a:r>
            <a:r>
              <a:rPr lang="de-DE" dirty="0" smtClean="0">
                <a:solidFill>
                  <a:schemeClr val="tx1"/>
                </a:solidFill>
              </a:rPr>
              <a:t>). Heute liegt sie in der </a:t>
            </a:r>
            <a:r>
              <a:rPr lang="de-DE" dirty="0" smtClean="0">
                <a:solidFill>
                  <a:schemeClr val="tx1"/>
                </a:solidFill>
              </a:rPr>
              <a:t>Oblast     </a:t>
            </a:r>
            <a:r>
              <a:rPr lang="de-DE" dirty="0" err="1" smtClean="0">
                <a:solidFill>
                  <a:schemeClr val="tx1"/>
                </a:solidFill>
              </a:rPr>
              <a:t>Chmelnyzkyj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smtClean="0">
                <a:solidFill>
                  <a:schemeClr val="tx1"/>
                </a:solidFill>
              </a:rPr>
              <a:t>der Westukraine.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460" name="Picture 4" descr="&amp;Fcy;&amp;acy;&amp;jcy;&amp;lcy;:Kamjantec-Podilsky flag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500438"/>
            <a:ext cx="3107553" cy="2071702"/>
          </a:xfrm>
          <a:prstGeom prst="rect">
            <a:avLst/>
          </a:prstGeom>
          <a:noFill/>
        </p:spPr>
      </p:pic>
      <p:pic>
        <p:nvPicPr>
          <p:cNvPr id="19462" name="Picture 6" descr="&amp;Fcy;&amp;acy;&amp;jcy;&amp;lcy;:Kampod ger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286124"/>
            <a:ext cx="2328868" cy="2875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Kamjanez-Podilskyj</a:t>
            </a:r>
            <a:r>
              <a:rPr lang="en-US" dirty="0" smtClean="0"/>
              <a:t> </a:t>
            </a:r>
            <a:r>
              <a:rPr lang="en-US" dirty="0" err="1" smtClean="0"/>
              <a:t>aN</a:t>
            </a:r>
            <a:r>
              <a:rPr lang="en-US" dirty="0" smtClean="0"/>
              <a:t> die </a:t>
            </a:r>
            <a:r>
              <a:rPr lang="en-US" dirty="0" err="1" smtClean="0"/>
              <a:t>Mappe</a:t>
            </a:r>
            <a:endParaRPr lang="en-US" dirty="0"/>
          </a:p>
        </p:txBody>
      </p:sp>
      <p:pic>
        <p:nvPicPr>
          <p:cNvPr id="18434" name="Picture 2" descr="&amp;Fcy;&amp;acy;&amp;jcy;&amp;lcy;:UKR Kamianets-Podilskyi map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85860"/>
            <a:ext cx="66675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&amp;Fcy;&amp;acy;&amp;jcy;&amp;lcy;:Kamianets-Podilskyi map 16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86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&amp;Fcy;&amp;acy;&amp;jcy;&amp;lcy;:Kamianets-Podilskyi Castle (2007)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atei:Rathaus kamene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erlyna.km.ua/images/photos/KP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0"/>
            <a:ext cx="1006887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ua-traveling.com/uploads/gallery/photos/img/peter-and-paul-cathedral-pereyaslav-khmelnitsk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cssr.lviv.ua/gallery/full/kyryla-metodija-kp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лка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128</TotalTime>
  <Words>56</Words>
  <Application>Microsoft Office PowerPoint</Application>
  <PresentationFormat>Екран (4:3)</PresentationFormat>
  <Paragraphs>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0" baseType="lpstr">
      <vt:lpstr>Валка</vt:lpstr>
      <vt:lpstr>Kamjanez-Podilskyj </vt:lpstr>
      <vt:lpstr>Kamjanez-Podilskyj</vt:lpstr>
      <vt:lpstr>Kamjanez-Podilskyj aN die Mappe</vt:lpstr>
      <vt:lpstr>Слайд 4</vt:lpstr>
      <vt:lpstr>Слайд 5</vt:lpstr>
      <vt:lpstr>Слайд 6</vt:lpstr>
      <vt:lpstr>Слайд 7</vt:lpstr>
      <vt:lpstr>Слайд 8</vt:lpstr>
      <vt:lpstr>Слайд 9</vt:lpstr>
      <vt:lpstr>Chotyn</vt:lpstr>
      <vt:lpstr>Chotyn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My House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Kamjanez-Podilskyj </dc:title>
  <dc:creator>IBAHKA</dc:creator>
  <cp:lastModifiedBy>IBAHKA</cp:lastModifiedBy>
  <cp:revision>13</cp:revision>
  <dcterms:created xsi:type="dcterms:W3CDTF">2013-05-21T17:05:58Z</dcterms:created>
  <dcterms:modified xsi:type="dcterms:W3CDTF">2013-05-21T19:14:37Z</dcterms:modified>
</cp:coreProperties>
</file>