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9" r:id="rId11"/>
    <p:sldId id="264" r:id="rId12"/>
    <p:sldId id="263" r:id="rId13"/>
    <p:sldId id="267" r:id="rId14"/>
    <p:sldId id="268" r:id="rId15"/>
    <p:sldId id="270" r:id="rId16"/>
    <p:sldId id="271" r:id="rId17"/>
    <p:sldId id="274" r:id="rId18"/>
    <p:sldId id="275" r:id="rId19"/>
    <p:sldId id="276" r:id="rId20"/>
    <p:sldId id="277" r:id="rId21"/>
    <p:sldId id="272" r:id="rId22"/>
    <p:sldId id="27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76" autoAdjust="0"/>
  </p:normalViewPr>
  <p:slideViewPr>
    <p:cSldViewPr>
      <p:cViewPr varScale="1">
        <p:scale>
          <a:sx n="74" d="100"/>
          <a:sy n="74" d="100"/>
        </p:scale>
        <p:origin x="-18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88A8E-9533-48B4-B74A-02F2341D9733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6D188-F13B-4897-A51F-D6E85ED28CA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666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6D188-F13B-4897-A51F-D6E85ED28CAE}" type="slidenum">
              <a:rPr lang="uk-UA" smtClean="0"/>
              <a:pPr/>
              <a:t>1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55AD-5902-4959-AB7C-FE593E342C3E}" type="datetimeFigureOut">
              <a:rPr lang="uk-UA" smtClean="0"/>
              <a:pPr/>
              <a:t>08.06.14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98CC-8D4D-4BA4-B439-BF874EC52515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132440" cy="252028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ІЛЮЗІЯ</a:t>
            </a:r>
            <a:endParaRPr lang="uk-UA" sz="9600" dirty="0">
              <a:solidFill>
                <a:schemeClr val="bg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xmlns:p14="http://schemas.microsoft.com/office/powerpoint/2010/main" advTm="5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260752"/>
          </a:xfrm>
        </p:spPr>
        <p:txBody>
          <a:bodyPr>
            <a:normAutofit fontScale="90000"/>
          </a:bodyPr>
          <a:lstStyle/>
          <a:p>
            <a:r>
              <a:rPr lang="uk-UA" sz="4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Джеймс Вільям Еліот </a:t>
            </a:r>
            <a:r>
              <a:rPr lang="uk-UA" sz="4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46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1874-1920)</a:t>
            </a:r>
            <a:endParaRPr lang="uk-UA" sz="46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290" name="Picture 2" descr="I:\Іллюзіоністи\Джемс Уильям Эллиот (James William Elliot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73156"/>
            <a:ext cx="4002443" cy="558484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76672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Гарі Гудіні </a:t>
            </a:r>
            <a:r>
              <a:rPr lang="uk-UA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1874-1926)</a:t>
            </a:r>
            <a:endParaRPr lang="uk-UA" sz="54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170" name="Picture 2" descr="I:\Іллюзіоністи\Гарри Гудини (Harry Houdin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7301"/>
            <a:ext cx="4248472" cy="55106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260752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Гарі Блекстун старший </a:t>
            </a:r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  <a:cs typeface="Mongolian Baiti" pitchFamily="66" charset="0"/>
              </a:rPr>
              <a:t>(</a:t>
            </a:r>
            <a: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  <a:cs typeface="Mongolian Baiti" pitchFamily="66" charset="0"/>
              </a:rPr>
              <a:t>1885-1965)</a:t>
            </a:r>
            <a:endParaRPr lang="uk-UA" sz="44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  <a:cs typeface="Mongolian Baiti" pitchFamily="66" charset="0"/>
            </a:endParaRPr>
          </a:p>
        </p:txBody>
      </p:sp>
      <p:pic>
        <p:nvPicPr>
          <p:cNvPr id="6146" name="Picture 2" descr="I:\Іллюзіоністи\Гарри Блакстоун старший (Harry Blackstone, Sr.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71575"/>
            <a:ext cx="5286375" cy="56864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Ф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ред Капс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1926-1980)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I:\Іллюзіоністи\Фред Капс (Fred Kap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150426" cy="558924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Девід Коперфілд </a:t>
            </a:r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нар</a:t>
            </a:r>
            <a:r>
              <a:rPr lang="uk-UA" sz="4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4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1956)</a:t>
            </a:r>
            <a:endParaRPr lang="uk-UA" sz="44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6" name="Picture 2" descr="I:\Іллюзіоністи\Девид Копперфильд (David Copperfiel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389934"/>
            <a:ext cx="3923928" cy="546806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Девід Блейн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нар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. </a:t>
            </a:r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1973)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I:\Іллюзіоністи\Давид Блейн (David Blain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465972"/>
            <a:ext cx="3672408" cy="539202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Кріс Енжел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(нар. </a:t>
            </a:r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1967)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338" name="Picture 2" descr="I:\Іллюзіоністи\Крисс Энджел (Criss Angel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81700"/>
            <a:ext cx="4608512" cy="55763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2060848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Брати Сафронови</a:t>
            </a:r>
            <a:endParaRPr lang="uk-UA" sz="5400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6389" name="Picture 5" descr="I:\Іллюзіоністи\Братья Сафронов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20680" cy="458460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772400" cy="914400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Ілля Сафронов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(12.04.1977)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411" name="Picture 3" descr="I:\Іллюзіоністи\Братья Сафроновы\Иль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30240"/>
            <a:ext cx="8748464" cy="582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7000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Сергій Сафронов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(30.08.1982р)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I:\Іллюзіоністи\Братья Сафроновы\Сергей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8850"/>
            <a:ext cx="6696744" cy="553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1224136"/>
          </a:xfrm>
        </p:spPr>
        <p:txBody>
          <a:bodyPr/>
          <a:lstStyle/>
          <a:p>
            <a:r>
              <a:rPr lang="uk-UA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Кожна людина має власну асоціацію зі словом  “ілюзія”, в когось це чудеса і гадання…</a:t>
            </a:r>
            <a:endParaRPr lang="uk-UA" sz="2400" dirty="0">
              <a:solidFill>
                <a:schemeClr val="bg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026" name="Picture 2" descr="I:\Іллюзіоністи\просто як 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5740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Андрій Сафронов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(30.08.1982р)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8" name="Picture 2" descr="C:\Users\Настя\Desktop\x_42dbe6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1899"/>
            <a:ext cx="7128792" cy="559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91264" cy="63367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uk-UA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Ілюзія</a:t>
            </a: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– це рожеві окуляри без яких неможливо дивитися на потворність людства. (Е. Севрус)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 </a:t>
            </a:r>
            <a:r>
              <a:rPr lang="uk-UA" i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Ілюзія</a:t>
            </a: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- головна підстава мрій; відніміть у любові ілюзію, і ви віднімете у неї їжу. (В. Гюго)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 </a:t>
            </a: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Без виразних ран і контузій,</a:t>
            </a: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нині всюди страждають без міри.</a:t>
            </a: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Інваліди високих ілюзій,</a:t>
            </a: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погорільці надії і віри.</a:t>
            </a:r>
          </a:p>
          <a:p>
            <a:pPr>
              <a:buNone/>
            </a:pP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 І. Губерман</a:t>
            </a:r>
          </a:p>
        </p:txBody>
      </p:sp>
    </p:spTree>
  </p:cSld>
  <p:clrMapOvr>
    <a:masterClrMapping/>
  </p:clrMapOvr>
  <p:transition xmlns:p14="http://schemas.microsoft.com/office/powerpoint/2010/main" advTm="20000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5544616" cy="3861048"/>
          </a:xfrm>
        </p:spPr>
        <p:txBody>
          <a:bodyPr>
            <a:normAutofit fontScale="90000"/>
          </a:bodyPr>
          <a:lstStyle/>
          <a:p>
            <a:pPr algn="l"/>
            <a:r>
              <a:rPr lang="en-US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The</a:t>
            </a:r>
            <a:br>
              <a:rPr lang="en-US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r>
              <a:rPr lang="en-US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        End</a:t>
            </a:r>
            <a:r>
              <a:rPr lang="uk-UA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/>
            </a:r>
            <a:br>
              <a:rPr lang="uk-UA" sz="9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</a:br>
            <a:endParaRPr lang="uk-UA" sz="9600" dirty="0">
              <a:solidFill>
                <a:schemeClr val="bg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I:\Іллюзіоністи\маг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2987849" cy="347461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slow" advTm="10000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…для когось – це щось незрозуміле та невідоме…</a:t>
            </a:r>
            <a:endParaRPr lang="uk-UA" sz="2400" dirty="0">
              <a:solidFill>
                <a:schemeClr val="bg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2050" name="Picture 2" descr="I:\Іллюзіоністи\telepatiya-telekinez-levitaciya-ezoter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36587"/>
            <a:ext cx="7416824" cy="552141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…а для когось – це просто якісь “магічні” речі</a:t>
            </a:r>
            <a:endParaRPr lang="uk-UA" sz="2400" dirty="0">
              <a:solidFill>
                <a:schemeClr val="bg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3074" name="Picture 2" descr="I:\Іллюзіоністи\волшебная пал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71251">
            <a:off x="83870" y="3544911"/>
            <a:ext cx="4406972" cy="2952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Настя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0841">
            <a:off x="3544068" y="1173309"/>
            <a:ext cx="4240688" cy="2642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Настя\Desktop\img_140171596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8346"/>
            <a:ext cx="2699792" cy="298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1000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244026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Але насправді ілюзія – це оманливе, хибне сприймання дійсності, неправильне уявлення про що-небудь, а також нездійсненна надія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uk-UA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чи мрія.</a:t>
            </a:r>
            <a:endParaRPr lang="uk-UA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I:\Іллюзіоністи\63223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3"/>
            <a:ext cx="6108169" cy="45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астя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637" y="4841776"/>
            <a:ext cx="302736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764808"/>
          </a:xfrm>
        </p:spPr>
        <p:txBody>
          <a:bodyPr>
            <a:normAutofit fontScale="90000"/>
          </a:bodyPr>
          <a:lstStyle/>
          <a:p>
            <a: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В наш час є люди які створюють ілюзії. </a:t>
            </a:r>
            <a:b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Таких людей </a:t>
            </a:r>
            <a: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називають</a:t>
            </a:r>
            <a:br>
              <a:rPr lang="uk-UA" sz="31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</a:br>
            <a:r>
              <a:rPr lang="uk-UA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Segoe Script" pitchFamily="34" charset="0"/>
              </a:rPr>
              <a:t> </a:t>
            </a:r>
            <a:r>
              <a:rPr lang="uk-UA" sz="40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</a:rPr>
              <a:t> </a:t>
            </a:r>
            <a:r>
              <a:rPr lang="uk-UA" sz="48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abriola" pitchFamily="82" charset="0"/>
                <a:cs typeface="Andalus" pitchFamily="18" charset="-78"/>
              </a:rPr>
              <a:t>ІЛЮЗІОНІСТАМИ</a:t>
            </a:r>
            <a:endParaRPr lang="uk-UA" sz="4800" u="sng" dirty="0">
              <a:solidFill>
                <a:schemeClr val="bg2">
                  <a:lumMod val="60000"/>
                  <a:lumOff val="40000"/>
                </a:schemeClr>
              </a:solidFill>
              <a:latin typeface="Gabriola" pitchFamily="82" charset="0"/>
              <a:cs typeface="Andalus" pitchFamily="18" charset="-78"/>
            </a:endParaRPr>
          </a:p>
        </p:txBody>
      </p:sp>
      <p:pic>
        <p:nvPicPr>
          <p:cNvPr id="5123" name="Picture 3" descr="I:\Іллюзіоністи\500full-the-illusionist-screen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800173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7772400" cy="2016224"/>
          </a:xfrm>
        </p:spPr>
        <p:txBody>
          <a:bodyPr>
            <a:normAutofit/>
          </a:bodyPr>
          <a:lstStyle/>
          <a:p>
            <a:r>
              <a:rPr lang="uk-UA" sz="48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Знамениті ілюзіоністи</a:t>
            </a:r>
            <a:endParaRPr lang="uk-UA" sz="4800" i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advTm="4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8874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Джон Невіл Макселін  </a:t>
            </a:r>
            <a:r>
              <a:rPr lang="ru-RU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(1839-1917)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4" name="Picture 2" descr="I:\Іллюзіоністи\Джон Невиль Маскелин (John Nevil Maskelyne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15817"/>
            <a:ext cx="3456384" cy="5242183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Карл Херц </a:t>
            </a:r>
            <a:r>
              <a:rPr lang="uk-UA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(</a:t>
            </a:r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1859-1924)</a:t>
            </a:r>
            <a:endParaRPr lang="uk-UA" sz="4800" dirty="0">
              <a:solidFill>
                <a:schemeClr val="bg2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218" name="Picture 2" descr="I:\Іллюзіоністи\Карл Хертц (Carl Hertz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09276"/>
            <a:ext cx="3240360" cy="55487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advTm="10000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233</Words>
  <Application>Microsoft Macintosh PowerPoint</Application>
  <PresentationFormat>Экран (4:3)</PresentationFormat>
  <Paragraphs>29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ІЛЮЗІЯ</vt:lpstr>
      <vt:lpstr>Кожна людина має власну асоціацію зі словом  “ілюзія”, в когось це чудеса і гадання…</vt:lpstr>
      <vt:lpstr>…для когось – це щось незрозуміле та невідоме…</vt:lpstr>
      <vt:lpstr>…а для когось – це просто якісь “магічні” речі</vt:lpstr>
      <vt:lpstr>Але насправді ілюзія – це оманливе, хибне сприймання дійсності, неправильне уявлення про що-небудь, а також нездійсненна надія чи мрія.</vt:lpstr>
      <vt:lpstr>В наш час є люди які створюють ілюзії.  Таких людей називають    ІЛЮЗІОНІСТАМИ</vt:lpstr>
      <vt:lpstr>Знамениті ілюзіоністи</vt:lpstr>
      <vt:lpstr>Джон Невіл Макселін  (1839-1917)</vt:lpstr>
      <vt:lpstr>Карл Херц (1859-1924)</vt:lpstr>
      <vt:lpstr>Джеймс Вільям Еліот (1874-1920)</vt:lpstr>
      <vt:lpstr>Гарі Гудіні (1874-1926)</vt:lpstr>
      <vt:lpstr>Гарі Блекстун старший (1885-1965)</vt:lpstr>
      <vt:lpstr>Фред Капс (1926-1980)</vt:lpstr>
      <vt:lpstr>Девід Коперфілд (нар. 1956)</vt:lpstr>
      <vt:lpstr>Девід Блейн (нар. 1973)</vt:lpstr>
      <vt:lpstr>Кріс Енжел (нар. 1967)</vt:lpstr>
      <vt:lpstr>Брати Сафронови</vt:lpstr>
      <vt:lpstr>Ілля Сафронов (12.04.1977)</vt:lpstr>
      <vt:lpstr>Сергій Сафронов (30.08.1982р)</vt:lpstr>
      <vt:lpstr>Андрій Сафронов (30.08.1982р)</vt:lpstr>
      <vt:lpstr>Презентация PowerPoint</vt:lpstr>
      <vt:lpstr>The         End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apple</cp:lastModifiedBy>
  <cp:revision>23</cp:revision>
  <dcterms:created xsi:type="dcterms:W3CDTF">2012-10-15T15:49:21Z</dcterms:created>
  <dcterms:modified xsi:type="dcterms:W3CDTF">2014-06-08T11:47:35Z</dcterms:modified>
</cp:coreProperties>
</file>