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9456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DD330"/>
    <a:srgbClr val="00CC00"/>
    <a:srgbClr val="0C7CD2"/>
    <a:srgbClr val="1F7EE7"/>
    <a:srgbClr val="AE1517"/>
    <a:srgbClr val="CC0000"/>
    <a:srgbClr val="758C3A"/>
    <a:srgbClr val="023C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69" autoAdjust="0"/>
    <p:restoredTop sz="94660"/>
  </p:normalViewPr>
  <p:slideViewPr>
    <p:cSldViewPr>
      <p:cViewPr>
        <p:scale>
          <a:sx n="69" d="100"/>
          <a:sy n="69" d="100"/>
        </p:scale>
        <p:origin x="-199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7" descr="nb v rufghjf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bg1"/>
                </a:solidFill>
              </a:rPr>
              <a:t>Page </a:t>
            </a:r>
            <a:fld id="{0C5EEE24-28D8-4537-9AA7-03084747195F}" type="slidenum">
              <a:rPr lang="fr-FR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" descr="bvcb dfbvcdf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188913"/>
            <a:ext cx="91090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>
            <a:spAutoFit/>
          </a:bodyPr>
          <a:lstStyle/>
          <a:p>
            <a:pPr>
              <a:defRPr/>
            </a:pPr>
            <a:r>
              <a:rPr lang="en-US" b="1" i="1" dirty="0">
                <a:solidFill>
                  <a:schemeClr val="accent1">
                    <a:lumMod val="25000"/>
                  </a:schemeClr>
                </a:solidFill>
                <a:latin typeface="Arial Black" pitchFamily="34" charset="0"/>
              </a:rPr>
              <a:t>Presentation 1 </a:t>
            </a:r>
            <a:endParaRPr lang="uk-UA" b="1" i="1" dirty="0">
              <a:solidFill>
                <a:schemeClr val="accent1">
                  <a:lumMod val="25000"/>
                </a:schemeClr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en-US" sz="6600" b="1" i="1" dirty="0">
                <a:solidFill>
                  <a:schemeClr val="accent1">
                    <a:lumMod val="25000"/>
                  </a:schemeClr>
                </a:solidFill>
                <a:latin typeface="Arial Black" pitchFamily="34" charset="0"/>
              </a:rPr>
              <a:t>Natural </a:t>
            </a:r>
            <a:r>
              <a:rPr lang="en-US" sz="6600" b="1" i="1" dirty="0">
                <a:solidFill>
                  <a:schemeClr val="accent1">
                    <a:lumMod val="25000"/>
                  </a:schemeClr>
                </a:solidFill>
                <a:latin typeface="Arial Black" pitchFamily="34" charset="0"/>
              </a:rPr>
              <a:t>disasters</a:t>
            </a:r>
            <a:endParaRPr lang="fr-FR" sz="6600" b="1" i="1" dirty="0">
              <a:solidFill>
                <a:schemeClr val="accent1">
                  <a:lumMod val="2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8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1267" name="Picture 2" descr="forest-fire-in-alaska_32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52513"/>
            <a:ext cx="78486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78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35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Refer the given words to the photos:</a:t>
            </a:r>
            <a:endParaRPr lang="fr-FR" sz="3200">
              <a:solidFill>
                <a:schemeClr val="bg1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51520" y="908050"/>
            <a:ext cx="871296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 numCol="2"/>
          <a:lstStyle/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Drought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Typhoon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Volcano eruption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Flood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Tsunami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Earthquake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Tornado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Famine</a:t>
            </a:r>
            <a:endParaRPr lang="ru-RU" sz="4000" b="1" dirty="0">
              <a:solidFill>
                <a:schemeClr val="bg1"/>
              </a:solidFill>
            </a:endParaRP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4000" b="1" dirty="0">
                <a:solidFill>
                  <a:schemeClr val="bg1"/>
                </a:solidFill>
              </a:rPr>
              <a:t>Forest fire</a:t>
            </a:r>
            <a:endParaRPr lang="fr-FR" sz="40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advTm="1978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china-drought-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268413"/>
            <a:ext cx="830103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2771775" y="5934075"/>
            <a:ext cx="3960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Drought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87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anana_typhoon_on_pala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125538"/>
            <a:ext cx="7343775" cy="511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2771775" y="5934075"/>
            <a:ext cx="3960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Typhoon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5363" name="Picture 2" descr="puu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052513"/>
            <a:ext cx="8135938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547813" y="5934075"/>
            <a:ext cx="6480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Volcano eruption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1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6387" name="Picture 3" descr="035D8D01-0BCE-4841-82D9-0A3B95769273_mw800_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125538"/>
            <a:ext cx="8208963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1547813" y="6021388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Flood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9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7411" name="Picture 2" descr="009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125538"/>
            <a:ext cx="7261225" cy="516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1547813" y="6021388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Tsunami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6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8435" name="Picture 2" descr="forced-famine-ukraine-300x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1268413"/>
            <a:ext cx="6477000" cy="513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1547813" y="6021388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Famine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96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9459" name="Picture 2" descr="earthquak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125538"/>
            <a:ext cx="7777162" cy="52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547813" y="6021388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Earthquake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6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20483" name="Picture 2" descr="File:Dszpic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052513"/>
            <a:ext cx="7921625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1547813" y="6021388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Tornado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2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hina-drought-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268413"/>
            <a:ext cx="8516938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70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21507" name="Picture 2" descr="forest-fire-in-alaska_329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052513"/>
            <a:ext cx="784860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1547813" y="6021388"/>
            <a:ext cx="64087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 algn="ctr"/>
            <a:r>
              <a:rPr lang="en-US" sz="5400" b="1" i="1">
                <a:solidFill>
                  <a:schemeClr val="bg1"/>
                </a:solidFill>
              </a:rPr>
              <a:t>Forest fire</a:t>
            </a:r>
            <a:endParaRPr lang="ru-RU" sz="5400" b="1" i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01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anana_typhoon_on_pala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052513"/>
            <a:ext cx="7805737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87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5123" name="Picture 2" descr="puuo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52513"/>
            <a:ext cx="8135938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6147" name="Picture 3" descr="035D8D01-0BCE-4841-82D9-0A3B95769273_mw800_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25538"/>
            <a:ext cx="8208963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90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7171" name="Picture 2" descr="009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125538"/>
            <a:ext cx="7261225" cy="516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76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8195" name="Picture 2" descr="forced-famine-ukraine-300x3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268413"/>
            <a:ext cx="6477000" cy="513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26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9219" name="Picture 2" descr="earthquak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125538"/>
            <a:ext cx="7777162" cy="52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17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395288" y="0"/>
            <a:ext cx="87487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>
                <a:solidFill>
                  <a:schemeClr val="bg1"/>
                </a:solidFill>
              </a:rPr>
              <a:t>Look at the photos and decide what is happening on each one</a:t>
            </a:r>
            <a:r>
              <a:rPr lang="uk-UA" sz="3200" b="1" i="1">
                <a:solidFill>
                  <a:schemeClr val="bg1"/>
                </a:solidFill>
              </a:rPr>
              <a:t>:</a:t>
            </a:r>
            <a:endParaRPr lang="fr-FR" sz="3200">
              <a:solidFill>
                <a:schemeClr val="bg1"/>
              </a:solidFill>
            </a:endParaRPr>
          </a:p>
        </p:txBody>
      </p:sp>
      <p:pic>
        <p:nvPicPr>
          <p:cNvPr id="10243" name="Picture 2" descr="File:Dszpic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052513"/>
            <a:ext cx="7921625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25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268</Words>
  <Application>Microsoft Office PowerPoint</Application>
  <PresentationFormat>Экран (4:3)</PresentationFormat>
  <Paragraphs>39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Arial Black</vt:lpstr>
      <vt:lpstr>Modèle par défaut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1</dc:title>
  <dc:subject>Natural Disasters</dc:subject>
  <dc:creator>Косовчич Ярина Василівна</dc:creator>
  <cp:lastModifiedBy>User</cp:lastModifiedBy>
  <cp:revision>39</cp:revision>
  <dcterms:created xsi:type="dcterms:W3CDTF">2009-03-23T15:23:24Z</dcterms:created>
  <dcterms:modified xsi:type="dcterms:W3CDTF">2012-10-02T15:51:19Z</dcterms:modified>
</cp:coreProperties>
</file>