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8B942-48BF-4314-8EF6-23F3E400D18C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2B6C6-95F2-4DF6-A0A2-64672831F7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2786081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Джозеф </a:t>
            </a:r>
            <a:r>
              <a:rPr lang="uk-UA" sz="5400" b="1" dirty="0" err="1" smtClean="0"/>
              <a:t>Хеллер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3600" b="1" dirty="0" smtClean="0"/>
              <a:t>(7 травня 1923 - 13 грудня 1999 рр.)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86446" y="4786322"/>
            <a:ext cx="3214710" cy="1571636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</a:rPr>
              <a:t>Робота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Учениці 11-Б класу </a:t>
            </a:r>
          </a:p>
          <a:p>
            <a:r>
              <a:rPr lang="uk-UA" sz="2400" b="1" dirty="0" smtClean="0">
                <a:solidFill>
                  <a:schemeClr val="tx1"/>
                </a:solidFill>
              </a:rPr>
              <a:t>Костюк Яни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3429024" cy="60007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 1984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видає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один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своїх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останніх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романів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Відомо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тільки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Богу». Книга написана на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біблійний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сюжет про царя Давида.</a:t>
            </a:r>
          </a:p>
        </p:txBody>
      </p:sp>
      <p:pic>
        <p:nvPicPr>
          <p:cNvPr id="4" name="Рисунок 3" descr="Dzhozef_Heller__Vidit_B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500042"/>
            <a:ext cx="4071966" cy="5652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264320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 У 1982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здоров'я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письменника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підкосилося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розбив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параліч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Лікарям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знадобилося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кілька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років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щоб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пом'якшити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наслідки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хвороби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Більш-менш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одужавши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розлучається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своєю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дружиною (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їх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шлюб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існував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35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років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)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одружується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на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доглядальниці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яка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доглядала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за ним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під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час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паралічу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Від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першого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шлюбу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у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письменника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залишилися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син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дочка.</a:t>
            </a:r>
          </a:p>
        </p:txBody>
      </p:sp>
      <p:pic>
        <p:nvPicPr>
          <p:cNvPr id="4" name="Рисунок 3" descr="1280px-Joseph_heller_198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786058"/>
            <a:ext cx="5572164" cy="3674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3543296" cy="47149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грудні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1999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Джозеф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помер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від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інфаркту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своєму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будинку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Нью-Йорку.</a:t>
            </a:r>
          </a:p>
        </p:txBody>
      </p:sp>
      <p:pic>
        <p:nvPicPr>
          <p:cNvPr id="4" name="Рисунок 3" descr="hell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571480"/>
            <a:ext cx="4205310" cy="56609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32146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Джозеф </a:t>
            </a:r>
            <a:r>
              <a:rPr lang="ru-RU" sz="3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-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американський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прозаїк-романіст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 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Народився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Джозеф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Нью-Йорку в 1923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</a:p>
        </p:txBody>
      </p:sp>
      <p:pic>
        <p:nvPicPr>
          <p:cNvPr id="4" name="Рисунок 3" descr="joseph-heller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428868"/>
            <a:ext cx="6858048" cy="4129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27146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збирався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продовжити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навчання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після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школи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але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почалася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Друга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світова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війна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юнак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вирушає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на фронт.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пройшов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короткі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курси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для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льотчиків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став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пілотом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бомбардувальника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За всю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війну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Джозеф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зробив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близько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шістдесяти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вильотів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</a:p>
        </p:txBody>
      </p:sp>
      <p:pic>
        <p:nvPicPr>
          <p:cNvPr id="7" name="Рисунок 6" descr="heller_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714620"/>
            <a:ext cx="5572164" cy="3871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/>
          <a:lstStyle/>
          <a:p>
            <a:pPr algn="ctr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закінченню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служби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береться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за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підручники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через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кілька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років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стає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випускником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Нью-Йоркського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університету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отримує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ступінь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бакалавра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мистецтв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продовжив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навчання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Колумбійському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університеті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Диплом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цього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закладу дав Джозефу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можливість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викладати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англійську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мову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літературу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чим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власне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займався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штаті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Пенсільванія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університеті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3971924" cy="607223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Крім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того,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розпочав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співпрацю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такими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виданнями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як «Таймс»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«Лук», в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якості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учасника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рекламних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оголошень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 В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кінці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50-х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років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Джозеф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починає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публікувати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свої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перші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оповідання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проте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на них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ніхто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майже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не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звернув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уваги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</a:p>
        </p:txBody>
      </p:sp>
      <p:pic>
        <p:nvPicPr>
          <p:cNvPr id="4" name="Рисунок 3" descr="787_12037133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857232"/>
            <a:ext cx="3875929" cy="4625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214312"/>
            <a:ext cx="8229600" cy="6286521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 1961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з'являється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«Поправка-22». Цей роман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сколихнув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всю Америку. Критики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називали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книгу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дуже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претензійною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через стилю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написання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Проте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трохи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пізніше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все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змінилося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У 1970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Майкл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Ніколс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зробив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екранізацію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роману.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принесло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мільйони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славу.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Незабаром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«Поправка-22»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з'явилася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десятці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кращих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романів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XX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століття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«Поправку-22» часто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називають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військовим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романом,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але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вона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зовсім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не схожа на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інші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зразки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цього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жанру. «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Світ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збожеволів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» -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головна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теза «Поправки-22». Мало не кожного персонажа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цієї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книги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можна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вважати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божевільним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Чому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? Та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хоча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б тому,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вони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покірливо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підкоряються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нав'язаному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порядку речей.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algn="ctr">
              <a:buNone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Сатира Джозефа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безсторонньо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жорстка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 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Після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роману «Поправка-22» Джозеф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Хеллер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не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публікує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нічого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аж до 1974 року.</a:t>
            </a:r>
          </a:p>
        </p:txBody>
      </p:sp>
      <p:pic>
        <p:nvPicPr>
          <p:cNvPr id="5" name="Рисунок 4" descr="Joseph-Heller-00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428868"/>
            <a:ext cx="6929486" cy="41576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4186238" cy="621510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Саме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в 1974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виходить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у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світ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роман «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Щось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сталося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».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Ця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книга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побудована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у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вигляді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внутрішнього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діалогу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про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особисте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та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ділове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життя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бізнесмена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Боба </a:t>
            </a:r>
            <a:r>
              <a:rPr lang="ru-RU" sz="3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Слокум</a:t>
            </a:r>
            <a:r>
              <a:rPr lang="ru-RU" sz="3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</a:p>
        </p:txBody>
      </p:sp>
      <p:pic>
        <p:nvPicPr>
          <p:cNvPr id="4" name="Рисунок 3" descr="co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357166"/>
            <a:ext cx="3765855" cy="5919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28" y="428604"/>
            <a:ext cx="3686172" cy="5697559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У 1979 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році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виходить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роман «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Голд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або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Не </a:t>
            </a:r>
            <a:r>
              <a:rPr lang="ru-RU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гірше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золота». </a:t>
            </a:r>
          </a:p>
        </p:txBody>
      </p:sp>
      <p:pic>
        <p:nvPicPr>
          <p:cNvPr id="4" name="Рисунок 3" descr="24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785794"/>
            <a:ext cx="3429024" cy="538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326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Джозеф Хеллер (7 травня 1923 - 13 грудня 1999 рр.)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Джозеф Хеллер (7 травня 1923 - 13 грудня 1999 рр.)</dc:title>
  <dc:creator>kolya</dc:creator>
  <cp:lastModifiedBy>kolya</cp:lastModifiedBy>
  <cp:revision>4</cp:revision>
  <dcterms:created xsi:type="dcterms:W3CDTF">2013-04-15T13:49:29Z</dcterms:created>
  <dcterms:modified xsi:type="dcterms:W3CDTF">2013-04-15T14:23:45Z</dcterms:modified>
</cp:coreProperties>
</file>