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sldIdLst>
    <p:sldId id="256" r:id="rId2"/>
    <p:sldId id="286" r:id="rId3"/>
    <p:sldId id="258" r:id="rId4"/>
    <p:sldId id="295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93" r:id="rId23"/>
    <p:sldId id="278" r:id="rId24"/>
    <p:sldId id="277" r:id="rId25"/>
    <p:sldId id="279" r:id="rId26"/>
    <p:sldId id="291" r:id="rId27"/>
    <p:sldId id="294" r:id="rId2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 xmlns="">
        <p14:section name="Розділ за промовчанням" id="{7D628293-9C86-4067-AD2F-14CB15F2C8F2}">
          <p14:sldIdLst>
            <p14:sldId id="256"/>
            <p14:sldId id="286"/>
            <p14:sldId id="258"/>
            <p14:sldId id="295"/>
            <p14:sldId id="260"/>
            <p14:sldId id="261"/>
            <p14:sldId id="262"/>
            <p14:sldId id="263"/>
            <p14:sldId id="264"/>
            <p14:sldId id="265"/>
            <p14:sldId id="266"/>
            <p14:sldId id="267"/>
            <p14:sldId id="268"/>
            <p14:sldId id="269"/>
            <p14:sldId id="270"/>
            <p14:sldId id="271"/>
            <p14:sldId id="272"/>
            <p14:sldId id="273"/>
            <p14:sldId id="274"/>
            <p14:sldId id="275"/>
            <p14:sldId id="276"/>
            <p14:sldId id="293"/>
            <p14:sldId id="278"/>
            <p14:sldId id="277"/>
            <p14:sldId id="279"/>
            <p14:sldId id="291"/>
          </p14:sldIdLst>
        </p14:section>
        <p14:section name="Розділ без заголовка" id="{291DBE57-E593-49DB-BD10-767F5BB61417}">
          <p14:sldIdLst>
            <p14:sldId id="294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42" autoAdjust="0"/>
    <p:restoredTop sz="94660"/>
  </p:normalViewPr>
  <p:slideViewPr>
    <p:cSldViewPr>
      <p:cViewPr varScale="1">
        <p:scale>
          <a:sx n="104" d="100"/>
          <a:sy n="104" d="100"/>
        </p:scale>
        <p:origin x="-180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5" name="Подзаголовок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1" name="Дата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14.09.2014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14.09.2014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14.09.2014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14.09.2014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14.09.2014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14.09.2014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14.09.2014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14.09.2014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14.09.2014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14.09.2014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14.09.2014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Рисунок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1" name="Текст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7" name="Дата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14.09.2014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ransition/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8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8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8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8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8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8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8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5.jpeg"/><Relationship Id="rId7" Type="http://schemas.openxmlformats.org/officeDocument/2006/relationships/image" Target="../media/image24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19.jpeg"/><Relationship Id="rId5" Type="http://schemas.openxmlformats.org/officeDocument/2006/relationships/image" Target="../media/image15.png"/><Relationship Id="rId10" Type="http://schemas.openxmlformats.org/officeDocument/2006/relationships/image" Target="../media/image3.jpeg"/><Relationship Id="rId4" Type="http://schemas.openxmlformats.org/officeDocument/2006/relationships/image" Target="../media/image30.jpeg"/><Relationship Id="rId9" Type="http://schemas.openxmlformats.org/officeDocument/2006/relationships/image" Target="../media/image27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79512" y="359898"/>
            <a:ext cx="6624736" cy="2997094"/>
          </a:xfrm>
        </p:spPr>
        <p:txBody>
          <a:bodyPr>
            <a:normAutofit/>
          </a:bodyPr>
          <a:lstStyle/>
          <a:p>
            <a:r>
              <a:rPr lang="uk-UA" dirty="0" smtClean="0"/>
              <a:t>Моя Україна</a:t>
            </a:r>
            <a:r>
              <a:rPr lang="ru-RU" dirty="0" smtClean="0"/>
              <a:t>        </a:t>
            </a:r>
            <a:br>
              <a:rPr lang="ru-RU" dirty="0" smtClean="0"/>
            </a:br>
            <a:r>
              <a:rPr lang="ru-RU" dirty="0" smtClean="0"/>
              <a:t>             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508104" y="4509120"/>
            <a:ext cx="3302184" cy="1752600"/>
          </a:xfrm>
        </p:spPr>
        <p:txBody>
          <a:bodyPr/>
          <a:lstStyle/>
          <a:p>
            <a:r>
              <a:rPr lang="ru-RU" dirty="0" err="1" smtClean="0"/>
              <a:t>Підготувала</a:t>
            </a:r>
            <a:r>
              <a:rPr lang="ru-RU" dirty="0" smtClean="0"/>
              <a:t> </a:t>
            </a:r>
            <a:r>
              <a:rPr lang="ru-RU" dirty="0" err="1" smtClean="0"/>
              <a:t>учениця</a:t>
            </a:r>
            <a:r>
              <a:rPr lang="ru-RU" dirty="0" smtClean="0"/>
              <a:t> 6-м </a:t>
            </a:r>
            <a:r>
              <a:rPr lang="ru-RU" dirty="0" err="1" smtClean="0"/>
              <a:t>класу</a:t>
            </a:r>
            <a:endParaRPr lang="ru-RU" dirty="0" smtClean="0"/>
          </a:p>
          <a:p>
            <a:r>
              <a:rPr lang="ru-RU" dirty="0" err="1" smtClean="0"/>
              <a:t>Петрухно</a:t>
            </a:r>
            <a:r>
              <a:rPr lang="ru-RU" dirty="0" smtClean="0"/>
              <a:t> Юл</a:t>
            </a:r>
            <a:r>
              <a:rPr lang="uk-UA" dirty="0" smtClean="0"/>
              <a:t>і</a:t>
            </a:r>
            <a:r>
              <a:rPr lang="ru-RU" dirty="0" smtClean="0"/>
              <a:t>я</a:t>
            </a:r>
            <a:endParaRPr lang="ru-RU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116632"/>
            <a:ext cx="5897880" cy="421352"/>
          </a:xfrm>
        </p:spPr>
        <p:txBody>
          <a:bodyPr>
            <a:normAutofit fontScale="90000"/>
          </a:bodyPr>
          <a:lstStyle/>
          <a:p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ru-RU" dirty="0"/>
              <a:t>З </a:t>
            </a:r>
            <a:r>
              <a:rPr lang="ru-RU" dirty="0" err="1"/>
              <a:t>воїна</a:t>
            </a:r>
            <a:r>
              <a:rPr lang="ru-RU" dirty="0"/>
              <a:t> - в </a:t>
            </a:r>
            <a:r>
              <a:rPr lang="ru-RU" dirty="0" err="1"/>
              <a:t>актори</a:t>
            </a:r>
            <a:r>
              <a:rPr lang="ru-RU" dirty="0"/>
              <a:t> 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692696"/>
            <a:ext cx="5897880" cy="1407232"/>
          </a:xfrm>
        </p:spPr>
        <p:txBody>
          <a:bodyPr/>
          <a:lstStyle/>
          <a:p>
            <a:r>
              <a:rPr lang="ru-RU" dirty="0" err="1"/>
              <a:t>Цей</a:t>
            </a:r>
            <a:r>
              <a:rPr lang="ru-RU" dirty="0"/>
              <a:t> барбакан (вежа для </a:t>
            </a:r>
            <a:r>
              <a:rPr lang="ru-RU" dirty="0" err="1"/>
              <a:t>додаткового</a:t>
            </a:r>
            <a:r>
              <a:rPr lang="ru-RU" dirty="0"/>
              <a:t> </a:t>
            </a:r>
            <a:r>
              <a:rPr lang="ru-RU" dirty="0" err="1"/>
              <a:t>захисту</a:t>
            </a:r>
            <a:r>
              <a:rPr lang="ru-RU" dirty="0"/>
              <a:t> входу у </a:t>
            </a:r>
            <a:r>
              <a:rPr lang="ru-RU" dirty="0" err="1"/>
              <a:t>фортецю</a:t>
            </a:r>
            <a:r>
              <a:rPr lang="ru-RU" dirty="0"/>
              <a:t>) поляки </a:t>
            </a:r>
            <a:r>
              <a:rPr lang="ru-RU" dirty="0" err="1"/>
              <a:t>жартома</a:t>
            </a:r>
            <a:r>
              <a:rPr lang="ru-RU" dirty="0"/>
              <a:t> </a:t>
            </a:r>
            <a:r>
              <a:rPr lang="ru-RU" dirty="0" err="1"/>
              <a:t>називають</a:t>
            </a:r>
            <a:r>
              <a:rPr lang="ru-RU" dirty="0"/>
              <a:t> «</a:t>
            </a:r>
            <a:r>
              <a:rPr lang="ru-RU" dirty="0" err="1"/>
              <a:t>каструлькою</a:t>
            </a:r>
            <a:r>
              <a:rPr lang="ru-RU" dirty="0"/>
              <a:t>». </a:t>
            </a:r>
            <a:r>
              <a:rPr lang="ru-RU" dirty="0" err="1"/>
              <a:t>Він</a:t>
            </a:r>
            <a:r>
              <a:rPr lang="ru-RU" dirty="0"/>
              <a:t> </a:t>
            </a:r>
            <a:r>
              <a:rPr lang="ru-RU" dirty="0" err="1"/>
              <a:t>був</a:t>
            </a:r>
            <a:r>
              <a:rPr lang="ru-RU" dirty="0"/>
              <a:t> </a:t>
            </a:r>
            <a:r>
              <a:rPr lang="ru-RU" dirty="0" err="1"/>
              <a:t>побудований</a:t>
            </a:r>
            <a:r>
              <a:rPr lang="ru-RU" dirty="0"/>
              <a:t> в 15 </a:t>
            </a:r>
            <a:r>
              <a:rPr lang="ru-RU" dirty="0" err="1"/>
              <a:t>столітті</a:t>
            </a:r>
            <a:r>
              <a:rPr lang="ru-RU" dirty="0"/>
              <a:t>. Зараз барбакан і </a:t>
            </a:r>
            <a:r>
              <a:rPr lang="ru-RU" dirty="0" err="1"/>
              <a:t>пам'ятка</a:t>
            </a:r>
            <a:r>
              <a:rPr lang="ru-RU" dirty="0"/>
              <a:t>, і </a:t>
            </a:r>
            <a:r>
              <a:rPr lang="ru-RU" dirty="0" err="1"/>
              <a:t>театральний</a:t>
            </a:r>
            <a:r>
              <a:rPr lang="ru-RU" dirty="0"/>
              <a:t> </a:t>
            </a:r>
            <a:r>
              <a:rPr lang="ru-RU" dirty="0" err="1"/>
              <a:t>майданчик</a:t>
            </a:r>
            <a:r>
              <a:rPr lang="ru-RU" dirty="0"/>
              <a:t>. Тут часто </a:t>
            </a:r>
            <a:r>
              <a:rPr lang="ru-RU" dirty="0" err="1"/>
              <a:t>влаштовують</a:t>
            </a:r>
            <a:r>
              <a:rPr lang="ru-RU" dirty="0"/>
              <a:t> </a:t>
            </a:r>
            <a:r>
              <a:rPr lang="ru-RU" dirty="0" err="1"/>
              <a:t>костюмовані</a:t>
            </a:r>
            <a:r>
              <a:rPr lang="ru-RU" dirty="0"/>
              <a:t> </a:t>
            </a:r>
            <a:r>
              <a:rPr lang="ru-RU" dirty="0" err="1"/>
              <a:t>вистави</a:t>
            </a:r>
            <a:r>
              <a:rPr lang="ru-RU" dirty="0"/>
              <a:t>, </a:t>
            </a:r>
            <a:r>
              <a:rPr lang="ru-RU" dirty="0" err="1"/>
              <a:t>ставлять</a:t>
            </a:r>
            <a:r>
              <a:rPr lang="ru-RU" dirty="0"/>
              <a:t> </a:t>
            </a:r>
            <a:r>
              <a:rPr lang="ru-RU" dirty="0" err="1"/>
              <a:t>спектаклі</a:t>
            </a:r>
            <a:r>
              <a:rPr lang="ru-RU" dirty="0"/>
              <a:t> </a:t>
            </a:r>
            <a:r>
              <a:rPr lang="ru-RU" dirty="0" smtClean="0"/>
              <a:t>та </a:t>
            </a:r>
            <a:r>
              <a:rPr lang="ru-RU" dirty="0" err="1"/>
              <a:t>знімають</a:t>
            </a:r>
            <a:r>
              <a:rPr lang="ru-RU" dirty="0"/>
              <a:t> </a:t>
            </a:r>
            <a:r>
              <a:rPr lang="ru-RU" dirty="0" err="1"/>
              <a:t>кіно</a:t>
            </a:r>
            <a:r>
              <a:rPr lang="ru-RU" dirty="0"/>
              <a:t>.</a:t>
            </a:r>
          </a:p>
        </p:txBody>
      </p:sp>
      <p:pic>
        <p:nvPicPr>
          <p:cNvPr id="6146" name="Picture 2" descr="F:\Download\1320127814_63691975_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3967" y="3212976"/>
            <a:ext cx="4860033" cy="3645024"/>
          </a:xfrm>
          <a:prstGeom prst="rect">
            <a:avLst/>
          </a:prstGeom>
          <a:noFill/>
        </p:spPr>
      </p:pic>
      <p:pic>
        <p:nvPicPr>
          <p:cNvPr id="6148" name="Picture 4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991333"/>
            <a:ext cx="4276191" cy="28666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pull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392088"/>
          </a:xfrm>
        </p:spPr>
        <p:txBody>
          <a:bodyPr/>
          <a:lstStyle/>
          <a:p>
            <a:r>
              <a:rPr lang="ru-RU" dirty="0" err="1"/>
              <a:t>Шоколадний</a:t>
            </a:r>
            <a:r>
              <a:rPr lang="ru-RU" dirty="0"/>
              <a:t> </a:t>
            </a:r>
            <a:r>
              <a:rPr lang="ru-RU" dirty="0" err="1"/>
              <a:t>будиночок</a:t>
            </a:r>
            <a:r>
              <a:rPr lang="ru-RU" dirty="0"/>
              <a:t> в </a:t>
            </a:r>
            <a:r>
              <a:rPr lang="ru-RU" dirty="0" err="1"/>
              <a:t>києві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124744"/>
            <a:ext cx="5897880" cy="975184"/>
          </a:xfrm>
        </p:spPr>
        <p:txBody>
          <a:bodyPr/>
          <a:lstStyle/>
          <a:p>
            <a:r>
              <a:rPr lang="ru-RU" dirty="0" err="1"/>
              <a:t>Будинок</a:t>
            </a:r>
            <a:r>
              <a:rPr lang="ru-RU" dirty="0"/>
              <a:t> на </a:t>
            </a:r>
            <a:r>
              <a:rPr lang="ru-RU" dirty="0" err="1"/>
              <a:t>вулиці</a:t>
            </a:r>
            <a:r>
              <a:rPr lang="ru-RU" dirty="0"/>
              <a:t> </a:t>
            </a:r>
            <a:r>
              <a:rPr lang="ru-RU" dirty="0" err="1"/>
              <a:t>Шовковичній</a:t>
            </a:r>
            <a:r>
              <a:rPr lang="ru-RU" dirty="0"/>
              <a:t> </a:t>
            </a:r>
            <a:r>
              <a:rPr lang="ru-RU" dirty="0" err="1"/>
              <a:t>отримав</a:t>
            </a:r>
            <a:r>
              <a:rPr lang="ru-RU" dirty="0"/>
              <a:t> </a:t>
            </a:r>
            <a:r>
              <a:rPr lang="ru-RU" dirty="0" err="1"/>
              <a:t>таку</a:t>
            </a:r>
            <a:r>
              <a:rPr lang="ru-RU" dirty="0"/>
              <a:t> </a:t>
            </a:r>
            <a:r>
              <a:rPr lang="ru-RU" dirty="0" err="1"/>
              <a:t>назву</a:t>
            </a:r>
            <a:r>
              <a:rPr lang="ru-RU" dirty="0"/>
              <a:t> тому,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його</a:t>
            </a:r>
            <a:r>
              <a:rPr lang="ru-RU" dirty="0"/>
              <a:t> </a:t>
            </a:r>
            <a:r>
              <a:rPr lang="ru-RU" dirty="0" err="1"/>
              <a:t>стіни</a:t>
            </a:r>
            <a:r>
              <a:rPr lang="ru-RU" dirty="0"/>
              <a:t> </a:t>
            </a:r>
            <a:r>
              <a:rPr lang="ru-RU" dirty="0" err="1"/>
              <a:t>вже</a:t>
            </a:r>
            <a:r>
              <a:rPr lang="ru-RU" dirty="0"/>
              <a:t> </a:t>
            </a:r>
            <a:r>
              <a:rPr lang="ru-RU" dirty="0" err="1"/>
              <a:t>дуже</a:t>
            </a:r>
            <a:r>
              <a:rPr lang="ru-RU" dirty="0"/>
              <a:t> </a:t>
            </a:r>
            <a:r>
              <a:rPr lang="ru-RU" dirty="0" err="1"/>
              <a:t>нагадують</a:t>
            </a:r>
            <a:r>
              <a:rPr lang="ru-RU" dirty="0"/>
              <a:t> плиточки шоколаду. </a:t>
            </a:r>
            <a:r>
              <a:rPr lang="ru-RU" dirty="0" err="1"/>
              <a:t>Кожна</a:t>
            </a:r>
            <a:r>
              <a:rPr lang="ru-RU" dirty="0"/>
              <a:t> </a:t>
            </a:r>
            <a:r>
              <a:rPr lang="ru-RU" dirty="0" err="1"/>
              <a:t>кімната</a:t>
            </a:r>
            <a:r>
              <a:rPr lang="ru-RU" dirty="0"/>
              <a:t> </a:t>
            </a:r>
            <a:r>
              <a:rPr lang="ru-RU" dirty="0" err="1"/>
              <a:t>виконана</a:t>
            </a:r>
            <a:r>
              <a:rPr lang="ru-RU" dirty="0"/>
              <a:t> у </a:t>
            </a:r>
            <a:r>
              <a:rPr lang="ru-RU" dirty="0" err="1"/>
              <a:t>своєму</a:t>
            </a:r>
            <a:r>
              <a:rPr lang="ru-RU" dirty="0"/>
              <a:t> </a:t>
            </a:r>
            <a:r>
              <a:rPr lang="ru-RU" dirty="0" err="1"/>
              <a:t>стилі</a:t>
            </a:r>
            <a:r>
              <a:rPr lang="ru-RU" dirty="0"/>
              <a:t>: </a:t>
            </a:r>
            <a:r>
              <a:rPr lang="ru-RU" dirty="0" err="1"/>
              <a:t>венеціанському</a:t>
            </a:r>
            <a:r>
              <a:rPr lang="ru-RU" dirty="0"/>
              <a:t>, модерн, </a:t>
            </a:r>
            <a:r>
              <a:rPr lang="ru-RU" dirty="0" err="1"/>
              <a:t>східному</a:t>
            </a:r>
            <a:r>
              <a:rPr lang="ru-RU" dirty="0"/>
              <a:t>...Але </a:t>
            </a:r>
            <a:r>
              <a:rPr lang="ru-RU" dirty="0" err="1"/>
              <a:t>найкрасивіший</a:t>
            </a:r>
            <a:r>
              <a:rPr lang="ru-RU" dirty="0"/>
              <a:t> - </a:t>
            </a:r>
            <a:r>
              <a:rPr lang="ru-RU" dirty="0" err="1"/>
              <a:t>Білий</a:t>
            </a:r>
            <a:r>
              <a:rPr lang="ru-RU" dirty="0"/>
              <a:t> зал! (</a:t>
            </a:r>
            <a:r>
              <a:rPr lang="ru-RU" dirty="0" err="1"/>
              <a:t>Архітектор</a:t>
            </a:r>
            <a:r>
              <a:rPr lang="ru-RU" dirty="0"/>
              <a:t> </a:t>
            </a:r>
            <a:r>
              <a:rPr lang="ru-RU" dirty="0" err="1"/>
              <a:t>Іван</a:t>
            </a:r>
            <a:r>
              <a:rPr lang="ru-RU" dirty="0"/>
              <a:t> Пономаренко)</a:t>
            </a:r>
          </a:p>
        </p:txBody>
      </p:sp>
      <p:pic>
        <p:nvPicPr>
          <p:cNvPr id="7171" name="Picture 3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2125722"/>
            <a:ext cx="7318184" cy="47322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332656"/>
            <a:ext cx="7211144" cy="392088"/>
          </a:xfrm>
        </p:spPr>
        <p:txBody>
          <a:bodyPr>
            <a:normAutofit/>
          </a:bodyPr>
          <a:lstStyle/>
          <a:p>
            <a:r>
              <a:rPr lang="ru-RU" dirty="0" err="1"/>
              <a:t>Левова</a:t>
            </a:r>
            <a:r>
              <a:rPr lang="ru-RU" dirty="0"/>
              <a:t> </a:t>
            </a:r>
            <a:r>
              <a:rPr lang="ru-RU" dirty="0" err="1"/>
              <a:t>вірність</a:t>
            </a:r>
            <a:r>
              <a:rPr lang="ru-RU" dirty="0"/>
              <a:t> на </a:t>
            </a:r>
            <a:r>
              <a:rPr lang="ru-RU" dirty="0" err="1"/>
              <a:t>площі</a:t>
            </a:r>
            <a:r>
              <a:rPr lang="ru-RU" dirty="0"/>
              <a:t> </a:t>
            </a:r>
            <a:r>
              <a:rPr lang="ru-RU" dirty="0" err="1"/>
              <a:t>ринок</a:t>
            </a:r>
            <a:r>
              <a:rPr lang="ru-RU" dirty="0"/>
              <a:t> у </a:t>
            </a:r>
            <a:r>
              <a:rPr lang="ru-RU" dirty="0" err="1"/>
              <a:t>львові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67544" y="980728"/>
            <a:ext cx="5897880" cy="936104"/>
          </a:xfrm>
        </p:spPr>
        <p:txBody>
          <a:bodyPr/>
          <a:lstStyle/>
          <a:p>
            <a:r>
              <a:rPr lang="ru-RU" dirty="0" err="1"/>
              <a:t>Щоб</a:t>
            </a:r>
            <a:r>
              <a:rPr lang="ru-RU" dirty="0"/>
              <a:t> </a:t>
            </a:r>
            <a:r>
              <a:rPr lang="ru-RU" dirty="0" err="1"/>
              <a:t>любов</a:t>
            </a:r>
            <a:r>
              <a:rPr lang="ru-RU" dirty="0"/>
              <a:t> в </a:t>
            </a:r>
            <a:r>
              <a:rPr lang="ru-RU" dirty="0" err="1"/>
              <a:t>парі</a:t>
            </a:r>
            <a:r>
              <a:rPr lang="ru-RU" dirty="0"/>
              <a:t> </a:t>
            </a:r>
            <a:r>
              <a:rPr lang="ru-RU" dirty="0" err="1"/>
              <a:t>була</a:t>
            </a:r>
            <a:r>
              <a:rPr lang="ru-RU" dirty="0"/>
              <a:t> </a:t>
            </a:r>
            <a:r>
              <a:rPr lang="ru-RU" dirty="0" err="1"/>
              <a:t>довгою</a:t>
            </a:r>
            <a:r>
              <a:rPr lang="ru-RU" dirty="0"/>
              <a:t>, коли </a:t>
            </a:r>
            <a:r>
              <a:rPr lang="ru-RU" dirty="0" err="1"/>
              <a:t>ви</a:t>
            </a:r>
            <a:r>
              <a:rPr lang="ru-RU" dirty="0"/>
              <a:t> там будете, </a:t>
            </a:r>
            <a:r>
              <a:rPr lang="ru-RU" dirty="0" err="1"/>
              <a:t>візьміться</a:t>
            </a:r>
            <a:r>
              <a:rPr lang="ru-RU" dirty="0"/>
              <a:t> за руку </a:t>
            </a:r>
            <a:r>
              <a:rPr lang="ru-RU" dirty="0" err="1"/>
              <a:t>і</a:t>
            </a:r>
            <a:r>
              <a:rPr lang="ru-RU" dirty="0"/>
              <a:t> </a:t>
            </a:r>
            <a:r>
              <a:rPr lang="ru-RU" dirty="0" err="1" smtClean="0"/>
              <a:t>посидіть</a:t>
            </a:r>
            <a:r>
              <a:rPr lang="ru-RU" dirty="0" smtClean="0"/>
              <a:t> </a:t>
            </a:r>
            <a:r>
              <a:rPr lang="ru-RU" dirty="0"/>
              <a:t>разом на </a:t>
            </a:r>
            <a:r>
              <a:rPr lang="ru-RU" dirty="0" err="1"/>
              <a:t>лавці</a:t>
            </a:r>
            <a:r>
              <a:rPr lang="ru-RU" dirty="0"/>
              <a:t> </a:t>
            </a:r>
            <a:r>
              <a:rPr lang="ru-RU" dirty="0" err="1"/>
              <a:t>закоханих</a:t>
            </a:r>
            <a:r>
              <a:rPr lang="ru-RU" dirty="0"/>
              <a:t>, </a:t>
            </a:r>
            <a:r>
              <a:rPr lang="ru-RU" dirty="0" err="1"/>
              <a:t>обрамленої</a:t>
            </a:r>
            <a:r>
              <a:rPr lang="ru-RU" dirty="0"/>
              <a:t> головами </a:t>
            </a:r>
            <a:r>
              <a:rPr lang="ru-RU" dirty="0" err="1"/>
              <a:t>залізних</a:t>
            </a:r>
            <a:r>
              <a:rPr lang="ru-RU" dirty="0"/>
              <a:t> </a:t>
            </a:r>
            <a:r>
              <a:rPr lang="ru-RU" dirty="0" err="1"/>
              <a:t>львів</a:t>
            </a:r>
            <a:r>
              <a:rPr lang="ru-RU" dirty="0"/>
              <a:t>.</a:t>
            </a:r>
          </a:p>
        </p:txBody>
      </p:sp>
      <p:pic>
        <p:nvPicPr>
          <p:cNvPr id="8195" name="Picture 3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608" y="1772816"/>
            <a:ext cx="6036237" cy="47327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464096"/>
          </a:xfrm>
        </p:spPr>
        <p:txBody>
          <a:bodyPr/>
          <a:lstStyle/>
          <a:p>
            <a:r>
              <a:rPr lang="ru-RU" dirty="0"/>
              <a:t>192 </a:t>
            </a:r>
            <a:r>
              <a:rPr lang="ru-RU" dirty="0" err="1"/>
              <a:t>сходинки</a:t>
            </a:r>
            <a:r>
              <a:rPr lang="ru-RU" dirty="0"/>
              <a:t> до моря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836712"/>
            <a:ext cx="7355160" cy="1584176"/>
          </a:xfrm>
        </p:spPr>
        <p:txBody>
          <a:bodyPr>
            <a:normAutofit/>
          </a:bodyPr>
          <a:lstStyle/>
          <a:p>
            <a:r>
              <a:rPr lang="ru-RU" dirty="0"/>
              <a:t>В </a:t>
            </a:r>
            <a:r>
              <a:rPr lang="ru-RU" dirty="0" err="1"/>
              <a:t>Одесі</a:t>
            </a:r>
            <a:r>
              <a:rPr lang="ru-RU" dirty="0"/>
              <a:t>, </a:t>
            </a:r>
            <a:r>
              <a:rPr lang="ru-RU" dirty="0" err="1"/>
              <a:t>виявляється</a:t>
            </a:r>
            <a:r>
              <a:rPr lang="ru-RU" dirty="0"/>
              <a:t>, до </a:t>
            </a:r>
            <a:r>
              <a:rPr lang="ru-RU" dirty="0" err="1"/>
              <a:t>знаменитої</a:t>
            </a:r>
            <a:r>
              <a:rPr lang="ru-RU" dirty="0"/>
              <a:t> сходами князь </a:t>
            </a:r>
            <a:r>
              <a:rPr lang="ru-RU" dirty="0" err="1"/>
              <a:t>Потьомкін</a:t>
            </a:r>
            <a:r>
              <a:rPr lang="ru-RU" dirty="0"/>
              <a:t> не </a:t>
            </a:r>
            <a:r>
              <a:rPr lang="ru-RU" dirty="0" err="1"/>
              <a:t>має</a:t>
            </a:r>
            <a:r>
              <a:rPr lang="ru-RU" dirty="0"/>
              <a:t> </a:t>
            </a:r>
            <a:r>
              <a:rPr lang="ru-RU" dirty="0" err="1"/>
              <a:t>ніякого</a:t>
            </a:r>
            <a:r>
              <a:rPr lang="ru-RU" dirty="0"/>
              <a:t> </a:t>
            </a:r>
            <a:r>
              <a:rPr lang="ru-RU" dirty="0" err="1"/>
              <a:t>відношення</a:t>
            </a:r>
            <a:r>
              <a:rPr lang="ru-RU" dirty="0"/>
              <a:t>! </a:t>
            </a:r>
            <a:r>
              <a:rPr lang="ru-RU" dirty="0" err="1"/>
              <a:t>Її</a:t>
            </a:r>
            <a:r>
              <a:rPr lang="ru-RU" dirty="0"/>
              <a:t> </a:t>
            </a:r>
            <a:r>
              <a:rPr lang="ru-RU" dirty="0" err="1"/>
              <a:t>побудували</a:t>
            </a:r>
            <a:r>
              <a:rPr lang="ru-RU" dirty="0"/>
              <a:t> за </a:t>
            </a:r>
            <a:r>
              <a:rPr lang="ru-RU" dirty="0" err="1"/>
              <a:t>ініціативою</a:t>
            </a:r>
            <a:r>
              <a:rPr lang="ru-RU" dirty="0"/>
              <a:t> </a:t>
            </a:r>
            <a:r>
              <a:rPr lang="ru-RU" dirty="0" err="1"/>
              <a:t>Михайла</a:t>
            </a:r>
            <a:r>
              <a:rPr lang="ru-RU" dirty="0"/>
              <a:t> Воронцова. </a:t>
            </a:r>
            <a:r>
              <a:rPr lang="ru-RU" dirty="0" err="1"/>
              <a:t>Довго</a:t>
            </a:r>
            <a:r>
              <a:rPr lang="ru-RU" dirty="0"/>
              <a:t> </a:t>
            </a:r>
            <a:r>
              <a:rPr lang="ru-RU" dirty="0" err="1"/>
              <a:t>біля</a:t>
            </a:r>
            <a:r>
              <a:rPr lang="ru-RU" dirty="0"/>
              <a:t> </a:t>
            </a:r>
            <a:r>
              <a:rPr lang="ru-RU" dirty="0" err="1"/>
              <a:t>сходів</a:t>
            </a:r>
            <a:r>
              <a:rPr lang="ru-RU" dirty="0"/>
              <a:t> </a:t>
            </a:r>
            <a:r>
              <a:rPr lang="ru-RU" dirty="0" err="1"/>
              <a:t>взагалі</a:t>
            </a:r>
            <a:r>
              <a:rPr lang="ru-RU" dirty="0"/>
              <a:t> не </a:t>
            </a:r>
            <a:r>
              <a:rPr lang="ru-RU" dirty="0" err="1"/>
              <a:t>було</a:t>
            </a:r>
            <a:r>
              <a:rPr lang="ru-RU" dirty="0"/>
              <a:t> </a:t>
            </a:r>
            <a:r>
              <a:rPr lang="ru-RU" dirty="0" err="1"/>
              <a:t>назви</a:t>
            </a:r>
            <a:r>
              <a:rPr lang="ru-RU" dirty="0"/>
              <a:t>. І </a:t>
            </a:r>
            <a:r>
              <a:rPr lang="ru-RU" dirty="0" err="1"/>
              <a:t>тільки</a:t>
            </a:r>
            <a:r>
              <a:rPr lang="ru-RU" dirty="0"/>
              <a:t> </a:t>
            </a:r>
            <a:r>
              <a:rPr lang="ru-RU" dirty="0" err="1"/>
              <a:t>після</a:t>
            </a:r>
            <a:r>
              <a:rPr lang="ru-RU" dirty="0"/>
              <a:t> </a:t>
            </a:r>
            <a:r>
              <a:rPr lang="ru-RU" dirty="0" err="1"/>
              <a:t>виходу</a:t>
            </a:r>
            <a:r>
              <a:rPr lang="ru-RU" dirty="0"/>
              <a:t> на </a:t>
            </a:r>
            <a:r>
              <a:rPr lang="ru-RU" dirty="0" err="1"/>
              <a:t>екрани</a:t>
            </a:r>
            <a:r>
              <a:rPr lang="ru-RU" dirty="0"/>
              <a:t> </a:t>
            </a:r>
            <a:r>
              <a:rPr lang="ru-RU" dirty="0" err="1"/>
              <a:t>фільму</a:t>
            </a:r>
            <a:r>
              <a:rPr lang="ru-RU" dirty="0"/>
              <a:t> «</a:t>
            </a:r>
            <a:r>
              <a:rPr lang="ru-RU" dirty="0" err="1"/>
              <a:t>Броненосець</a:t>
            </a:r>
            <a:r>
              <a:rPr lang="ru-RU" dirty="0"/>
              <a:t> «</a:t>
            </a:r>
            <a:r>
              <a:rPr lang="ru-RU" dirty="0" err="1"/>
              <a:t>Потьомкін</a:t>
            </a:r>
            <a:r>
              <a:rPr lang="ru-RU" dirty="0"/>
              <a:t>» </a:t>
            </a:r>
            <a:r>
              <a:rPr lang="ru-RU" dirty="0" err="1"/>
              <a:t>одесити</a:t>
            </a:r>
            <a:r>
              <a:rPr lang="ru-RU" dirty="0"/>
              <a:t> стали </a:t>
            </a:r>
            <a:r>
              <a:rPr lang="ru-RU" dirty="0" err="1"/>
              <a:t>називати</a:t>
            </a:r>
            <a:r>
              <a:rPr lang="ru-RU" dirty="0"/>
              <a:t> сходи </a:t>
            </a:r>
            <a:r>
              <a:rPr lang="ru-RU" dirty="0" err="1"/>
              <a:t>Потьомкінських</a:t>
            </a:r>
            <a:r>
              <a:rPr lang="ru-RU" dirty="0"/>
              <a:t>, а в документах </a:t>
            </a:r>
            <a:r>
              <a:rPr lang="ru-RU" dirty="0" err="1"/>
              <a:t>ця</a:t>
            </a:r>
            <a:r>
              <a:rPr lang="ru-RU" dirty="0"/>
              <a:t> </a:t>
            </a:r>
            <a:r>
              <a:rPr lang="ru-RU" dirty="0" err="1"/>
              <a:t>назва</a:t>
            </a:r>
            <a:r>
              <a:rPr lang="ru-RU" dirty="0"/>
              <a:t> </a:t>
            </a:r>
            <a:r>
              <a:rPr lang="ru-RU" dirty="0" err="1"/>
              <a:t>закріпилася</a:t>
            </a:r>
            <a:r>
              <a:rPr lang="ru-RU" dirty="0"/>
              <a:t> </a:t>
            </a:r>
            <a:r>
              <a:rPr lang="ru-RU" dirty="0" err="1"/>
              <a:t>лише</a:t>
            </a:r>
            <a:r>
              <a:rPr lang="ru-RU" dirty="0"/>
              <a:t> в 1955 </a:t>
            </a:r>
            <a:r>
              <a:rPr lang="ru-RU" dirty="0" err="1"/>
              <a:t>році</a:t>
            </a:r>
            <a:r>
              <a:rPr lang="ru-RU" dirty="0"/>
              <a:t>! </a:t>
            </a:r>
            <a:r>
              <a:rPr lang="ru-RU" dirty="0" err="1"/>
              <a:t>Гігантські</a:t>
            </a:r>
            <a:r>
              <a:rPr lang="ru-RU" dirty="0"/>
              <a:t> сходи </a:t>
            </a:r>
            <a:r>
              <a:rPr lang="ru-RU" dirty="0" err="1" smtClean="0"/>
              <a:t>були</a:t>
            </a:r>
            <a:r>
              <a:rPr lang="ru-RU" dirty="0" smtClean="0"/>
              <a:t> </a:t>
            </a:r>
            <a:r>
              <a:rPr lang="ru-RU" dirty="0" err="1" smtClean="0"/>
              <a:t>побудовані</a:t>
            </a:r>
            <a:r>
              <a:rPr lang="ru-RU" dirty="0" smtClean="0"/>
              <a:t> </a:t>
            </a:r>
            <a:r>
              <a:rPr lang="ru-RU" dirty="0"/>
              <a:t>в </a:t>
            </a:r>
            <a:r>
              <a:rPr lang="ru-RU" dirty="0" smtClean="0"/>
              <a:t>1837-1841рр. </a:t>
            </a:r>
            <a:r>
              <a:rPr lang="ru-RU" dirty="0"/>
              <a:t>За проектом </a:t>
            </a:r>
            <a:r>
              <a:rPr lang="ru-RU" dirty="0" err="1"/>
              <a:t>архітектора</a:t>
            </a:r>
            <a:r>
              <a:rPr lang="ru-RU" dirty="0"/>
              <a:t> </a:t>
            </a:r>
            <a:r>
              <a:rPr lang="ru-RU" dirty="0" err="1"/>
              <a:t>Франческо</a:t>
            </a:r>
            <a:r>
              <a:rPr lang="ru-RU" dirty="0"/>
              <a:t> </a:t>
            </a:r>
            <a:r>
              <a:rPr lang="ru-RU" dirty="0" err="1"/>
              <a:t>Боффо</a:t>
            </a:r>
            <a:r>
              <a:rPr lang="ru-RU" dirty="0"/>
              <a:t>. </a:t>
            </a:r>
            <a:r>
              <a:rPr lang="ru-RU" dirty="0" err="1"/>
              <a:t>Довжина</a:t>
            </a:r>
            <a:r>
              <a:rPr lang="ru-RU" dirty="0"/>
              <a:t> - 142 </a:t>
            </a:r>
            <a:r>
              <a:rPr lang="ru-RU" dirty="0" err="1"/>
              <a:t>метри</a:t>
            </a:r>
            <a:r>
              <a:rPr lang="ru-RU" dirty="0"/>
              <a:t>, ширина </a:t>
            </a:r>
            <a:r>
              <a:rPr lang="ru-RU" dirty="0" err="1"/>
              <a:t>біля</a:t>
            </a:r>
            <a:r>
              <a:rPr lang="ru-RU" dirty="0"/>
              <a:t> </a:t>
            </a:r>
            <a:r>
              <a:rPr lang="ru-RU" dirty="0" err="1"/>
              <a:t>основи</a:t>
            </a:r>
            <a:r>
              <a:rPr lang="ru-RU" dirty="0"/>
              <a:t> 21.7м, ширина </a:t>
            </a:r>
            <a:r>
              <a:rPr lang="ru-RU" dirty="0" err="1"/>
              <a:t>верхньої</a:t>
            </a:r>
            <a:r>
              <a:rPr lang="ru-RU" dirty="0"/>
              <a:t> </a:t>
            </a:r>
            <a:r>
              <a:rPr lang="ru-RU" dirty="0" err="1"/>
              <a:t>частини</a:t>
            </a:r>
            <a:r>
              <a:rPr lang="ru-RU" dirty="0"/>
              <a:t> 12.5 м</a:t>
            </a:r>
          </a:p>
        </p:txBody>
      </p:sp>
      <p:pic>
        <p:nvPicPr>
          <p:cNvPr id="9218" name="Picture 2" descr="F:\Download\800px-Potěmkinovy_schody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5616" y="2486025"/>
            <a:ext cx="5829300" cy="4371975"/>
          </a:xfrm>
          <a:prstGeom prst="rect">
            <a:avLst/>
          </a:prstGeom>
          <a:noFill/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392088"/>
          </a:xfrm>
        </p:spPr>
        <p:txBody>
          <a:bodyPr/>
          <a:lstStyle/>
          <a:p>
            <a:r>
              <a:rPr lang="ru-RU" dirty="0" err="1" smtClean="0"/>
              <a:t>Попливи</a:t>
            </a:r>
            <a:r>
              <a:rPr lang="ru-RU" dirty="0" smtClean="0"/>
              <a:t> </a:t>
            </a:r>
            <a:r>
              <a:rPr lang="ru-RU" dirty="0"/>
              <a:t>за удачею! (</a:t>
            </a:r>
            <a:r>
              <a:rPr lang="ru-RU" dirty="0" err="1"/>
              <a:t>крим</a:t>
            </a:r>
            <a:r>
              <a:rPr lang="ru-RU" dirty="0"/>
              <a:t>)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692696"/>
            <a:ext cx="5897880" cy="1008112"/>
          </a:xfrm>
        </p:spPr>
        <p:txBody>
          <a:bodyPr/>
          <a:lstStyle/>
          <a:p>
            <a:r>
              <a:rPr lang="ru-RU" dirty="0" err="1"/>
              <a:t>Золоті</a:t>
            </a:r>
            <a:r>
              <a:rPr lang="ru-RU" dirty="0"/>
              <a:t> ворота в </a:t>
            </a:r>
            <a:r>
              <a:rPr lang="ru-RU" dirty="0" err="1"/>
              <a:t>Криму</a:t>
            </a:r>
            <a:r>
              <a:rPr lang="ru-RU" dirty="0"/>
              <a:t>, так </a:t>
            </a:r>
            <a:r>
              <a:rPr lang="ru-RU" dirty="0" err="1"/>
              <a:t>називають</a:t>
            </a:r>
            <a:r>
              <a:rPr lang="ru-RU" dirty="0"/>
              <a:t> </a:t>
            </a:r>
            <a:r>
              <a:rPr lang="ru-RU" dirty="0" err="1"/>
              <a:t>скелю</a:t>
            </a:r>
            <a:r>
              <a:rPr lang="ru-RU" dirty="0"/>
              <a:t> </a:t>
            </a:r>
            <a:r>
              <a:rPr lang="ru-RU" dirty="0" err="1"/>
              <a:t>арочної</a:t>
            </a:r>
            <a:r>
              <a:rPr lang="ru-RU" dirty="0"/>
              <a:t> </a:t>
            </a:r>
            <a:r>
              <a:rPr lang="ru-RU" dirty="0" err="1"/>
              <a:t>форми</a:t>
            </a:r>
            <a:r>
              <a:rPr lang="ru-RU" dirty="0"/>
              <a:t> </a:t>
            </a:r>
            <a:r>
              <a:rPr lang="ru-RU" dirty="0" err="1"/>
              <a:t>біля</a:t>
            </a:r>
            <a:r>
              <a:rPr lang="ru-RU" dirty="0"/>
              <a:t> </a:t>
            </a:r>
            <a:r>
              <a:rPr lang="ru-RU" dirty="0" err="1"/>
              <a:t>гірського</a:t>
            </a:r>
            <a:r>
              <a:rPr lang="ru-RU" dirty="0"/>
              <a:t> </a:t>
            </a:r>
            <a:r>
              <a:rPr lang="ru-RU" dirty="0" err="1"/>
              <a:t>масиву</a:t>
            </a:r>
            <a:r>
              <a:rPr lang="ru-RU" dirty="0"/>
              <a:t> Кара-Даг. </a:t>
            </a:r>
            <a:r>
              <a:rPr lang="ru-RU" dirty="0" err="1"/>
              <a:t>Вважають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якщо</a:t>
            </a:r>
            <a:r>
              <a:rPr lang="ru-RU" dirty="0"/>
              <a:t> </a:t>
            </a:r>
            <a:r>
              <a:rPr lang="ru-RU" dirty="0" err="1"/>
              <a:t>проплисти</a:t>
            </a:r>
            <a:r>
              <a:rPr lang="ru-RU" dirty="0"/>
              <a:t> по </a:t>
            </a:r>
            <a:r>
              <a:rPr lang="ru-RU" dirty="0" err="1"/>
              <a:t>Чорному</a:t>
            </a:r>
            <a:r>
              <a:rPr lang="ru-RU" dirty="0"/>
              <a:t> морю на </a:t>
            </a:r>
            <a:r>
              <a:rPr lang="ru-RU" dirty="0" err="1"/>
              <a:t>човні</a:t>
            </a:r>
            <a:r>
              <a:rPr lang="ru-RU" dirty="0"/>
              <a:t> (</a:t>
            </a:r>
            <a:r>
              <a:rPr lang="ru-RU" dirty="0" err="1"/>
              <a:t>або</a:t>
            </a:r>
            <a:r>
              <a:rPr lang="ru-RU" dirty="0"/>
              <a:t> </a:t>
            </a:r>
            <a:r>
              <a:rPr lang="ru-RU" dirty="0" err="1"/>
              <a:t>катамарані</a:t>
            </a:r>
            <a:r>
              <a:rPr lang="ru-RU" dirty="0"/>
              <a:t>)) і </a:t>
            </a:r>
            <a:r>
              <a:rPr lang="ru-RU" dirty="0" err="1"/>
              <a:t>кинути</a:t>
            </a:r>
            <a:r>
              <a:rPr lang="ru-RU" dirty="0"/>
              <a:t> у Воротах монетку, </a:t>
            </a:r>
            <a:r>
              <a:rPr lang="ru-RU" dirty="0" err="1"/>
              <a:t>це</a:t>
            </a:r>
            <a:r>
              <a:rPr lang="ru-RU" dirty="0"/>
              <a:t> </a:t>
            </a:r>
            <a:r>
              <a:rPr lang="ru-RU" dirty="0" err="1"/>
              <a:t>забезпечить</a:t>
            </a:r>
            <a:r>
              <a:rPr lang="ru-RU" dirty="0"/>
              <a:t> </a:t>
            </a:r>
            <a:r>
              <a:rPr lang="ru-RU" dirty="0" err="1"/>
              <a:t>колосальне</a:t>
            </a:r>
            <a:r>
              <a:rPr lang="ru-RU" dirty="0"/>
              <a:t> </a:t>
            </a:r>
            <a:r>
              <a:rPr lang="ru-RU" dirty="0" err="1"/>
              <a:t>везіння</a:t>
            </a:r>
            <a:r>
              <a:rPr lang="ru-RU" dirty="0"/>
              <a:t> у </a:t>
            </a:r>
            <a:r>
              <a:rPr lang="ru-RU" dirty="0" err="1"/>
              <a:t>всьому</a:t>
            </a:r>
            <a:r>
              <a:rPr lang="ru-RU" dirty="0"/>
              <a:t>!</a:t>
            </a:r>
          </a:p>
        </p:txBody>
      </p:sp>
      <p:pic>
        <p:nvPicPr>
          <p:cNvPr id="10242" name="Picture 2" descr="F:\Download\orig_130233660910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50324" y="1628775"/>
            <a:ext cx="3252751" cy="4876800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392088"/>
          </a:xfrm>
        </p:spPr>
        <p:txBody>
          <a:bodyPr/>
          <a:lstStyle/>
          <a:p>
            <a:r>
              <a:rPr lang="ru-RU" dirty="0" err="1"/>
              <a:t>Апельсини-рятівники</a:t>
            </a:r>
            <a:r>
              <a:rPr lang="ru-RU" dirty="0"/>
              <a:t> в </a:t>
            </a:r>
            <a:r>
              <a:rPr lang="ru-RU" dirty="0" err="1"/>
              <a:t>одесі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764704"/>
            <a:ext cx="5897880" cy="1335224"/>
          </a:xfrm>
        </p:spPr>
        <p:txBody>
          <a:bodyPr/>
          <a:lstStyle/>
          <a:p>
            <a:r>
              <a:rPr lang="ru-RU" dirty="0"/>
              <a:t>Катерина ІІ </a:t>
            </a:r>
            <a:r>
              <a:rPr lang="ru-RU" dirty="0" err="1"/>
              <a:t>видала</a:t>
            </a:r>
            <a:r>
              <a:rPr lang="ru-RU" dirty="0"/>
              <a:t> указ про </a:t>
            </a:r>
            <a:r>
              <a:rPr lang="ru-RU" dirty="0" err="1"/>
              <a:t>будівництво</a:t>
            </a:r>
            <a:r>
              <a:rPr lang="ru-RU" dirty="0"/>
              <a:t> в </a:t>
            </a:r>
            <a:r>
              <a:rPr lang="ru-RU" dirty="0" err="1"/>
              <a:t>Одесі</a:t>
            </a:r>
            <a:r>
              <a:rPr lang="ru-RU" dirty="0"/>
              <a:t> </a:t>
            </a:r>
            <a:r>
              <a:rPr lang="ru-RU" dirty="0" err="1"/>
              <a:t>торговельного</a:t>
            </a:r>
            <a:r>
              <a:rPr lang="ru-RU" dirty="0"/>
              <a:t> порту. </a:t>
            </a:r>
            <a:r>
              <a:rPr lang="ru-RU" dirty="0" err="1"/>
              <a:t>Наступний</a:t>
            </a:r>
            <a:r>
              <a:rPr lang="ru-RU" dirty="0"/>
              <a:t> </a:t>
            </a:r>
            <a:r>
              <a:rPr lang="ru-RU" dirty="0" err="1"/>
              <a:t>цар</a:t>
            </a:r>
            <a:r>
              <a:rPr lang="ru-RU" dirty="0"/>
              <a:t> </a:t>
            </a:r>
            <a:r>
              <a:rPr lang="ru-RU" dirty="0" err="1"/>
              <a:t>Павло</a:t>
            </a:r>
            <a:r>
              <a:rPr lang="ru-RU" dirty="0"/>
              <a:t> І </a:t>
            </a:r>
            <a:r>
              <a:rPr lang="ru-RU" dirty="0" err="1"/>
              <a:t>хотів</a:t>
            </a:r>
            <a:r>
              <a:rPr lang="ru-RU" dirty="0"/>
              <a:t> </a:t>
            </a:r>
            <a:r>
              <a:rPr lang="ru-RU" dirty="0" err="1"/>
              <a:t>скасувати</a:t>
            </a:r>
            <a:r>
              <a:rPr lang="ru-RU" dirty="0"/>
              <a:t> указ. </a:t>
            </a:r>
            <a:r>
              <a:rPr lang="ru-RU" dirty="0" err="1"/>
              <a:t>Одеські</a:t>
            </a:r>
            <a:r>
              <a:rPr lang="ru-RU" dirty="0"/>
              <a:t> </a:t>
            </a:r>
            <a:r>
              <a:rPr lang="ru-RU" dirty="0" err="1"/>
              <a:t>купці</a:t>
            </a:r>
            <a:r>
              <a:rPr lang="ru-RU" dirty="0"/>
              <a:t>, </a:t>
            </a:r>
            <a:r>
              <a:rPr lang="ru-RU" dirty="0" err="1"/>
              <a:t>дізнавшись</a:t>
            </a:r>
            <a:r>
              <a:rPr lang="ru-RU" dirty="0"/>
              <a:t> про </a:t>
            </a:r>
            <a:r>
              <a:rPr lang="ru-RU" dirty="0" err="1"/>
              <a:t>це</a:t>
            </a:r>
            <a:r>
              <a:rPr lang="ru-RU" dirty="0"/>
              <a:t>, </a:t>
            </a:r>
            <a:r>
              <a:rPr lang="ru-RU" dirty="0" err="1"/>
              <a:t>відправили</a:t>
            </a:r>
            <a:r>
              <a:rPr lang="ru-RU" dirty="0"/>
              <a:t> </a:t>
            </a:r>
            <a:r>
              <a:rPr lang="ru-RU" dirty="0" err="1"/>
              <a:t>йому</a:t>
            </a:r>
            <a:r>
              <a:rPr lang="ru-RU" dirty="0"/>
              <a:t> </a:t>
            </a:r>
            <a:r>
              <a:rPr lang="ru-RU" dirty="0" err="1"/>
              <a:t>кілька</a:t>
            </a:r>
            <a:r>
              <a:rPr lang="ru-RU" dirty="0"/>
              <a:t> </a:t>
            </a:r>
            <a:r>
              <a:rPr lang="ru-RU" dirty="0" err="1"/>
              <a:t>возів</a:t>
            </a:r>
            <a:r>
              <a:rPr lang="ru-RU" dirty="0"/>
              <a:t> з апельсинами. </a:t>
            </a:r>
            <a:r>
              <a:rPr lang="ru-RU" dirty="0" err="1"/>
              <a:t>Імператор</a:t>
            </a:r>
            <a:r>
              <a:rPr lang="ru-RU" dirty="0"/>
              <a:t> </a:t>
            </a:r>
            <a:r>
              <a:rPr lang="ru-RU" dirty="0" err="1"/>
              <a:t>обожнював</a:t>
            </a:r>
            <a:r>
              <a:rPr lang="ru-RU" dirty="0"/>
              <a:t> </a:t>
            </a:r>
            <a:r>
              <a:rPr lang="ru-RU" dirty="0" err="1"/>
              <a:t>їх</a:t>
            </a:r>
            <a:r>
              <a:rPr lang="ru-RU" dirty="0"/>
              <a:t> - </a:t>
            </a:r>
            <a:r>
              <a:rPr lang="ru-RU" dirty="0" err="1"/>
              <a:t>тоді</a:t>
            </a:r>
            <a:r>
              <a:rPr lang="ru-RU" dirty="0"/>
              <a:t> вони </a:t>
            </a:r>
            <a:r>
              <a:rPr lang="ru-RU" dirty="0" err="1"/>
              <a:t>були</a:t>
            </a:r>
            <a:r>
              <a:rPr lang="ru-RU" dirty="0"/>
              <a:t> </a:t>
            </a:r>
            <a:r>
              <a:rPr lang="ru-RU" dirty="0" err="1"/>
              <a:t>мегаэкзотикой</a:t>
            </a:r>
            <a:r>
              <a:rPr lang="ru-RU" dirty="0"/>
              <a:t>! </a:t>
            </a:r>
            <a:r>
              <a:rPr lang="ru-RU" dirty="0" err="1"/>
              <a:t>Павло</a:t>
            </a:r>
            <a:r>
              <a:rPr lang="ru-RU" dirty="0"/>
              <a:t> І </a:t>
            </a:r>
            <a:r>
              <a:rPr lang="ru-RU" dirty="0" err="1"/>
              <a:t>оцінив</a:t>
            </a:r>
            <a:r>
              <a:rPr lang="ru-RU" dirty="0"/>
              <a:t> </a:t>
            </a:r>
            <a:r>
              <a:rPr lang="ru-RU" dirty="0" err="1"/>
              <a:t>винахідливість</a:t>
            </a:r>
            <a:r>
              <a:rPr lang="ru-RU" dirty="0"/>
              <a:t> </a:t>
            </a:r>
            <a:r>
              <a:rPr lang="ru-RU" dirty="0" err="1"/>
              <a:t>одеситів</a:t>
            </a:r>
            <a:r>
              <a:rPr lang="ru-RU" dirty="0"/>
              <a:t> і </a:t>
            </a:r>
            <a:r>
              <a:rPr lang="ru-RU" dirty="0" err="1"/>
              <a:t>відновив</a:t>
            </a:r>
            <a:r>
              <a:rPr lang="ru-RU" dirty="0"/>
              <a:t> указ </a:t>
            </a:r>
            <a:r>
              <a:rPr lang="ru-RU" dirty="0" err="1"/>
              <a:t>матері</a:t>
            </a:r>
            <a:r>
              <a:rPr lang="ru-RU" dirty="0"/>
              <a:t>.</a:t>
            </a:r>
          </a:p>
        </p:txBody>
      </p:sp>
      <p:pic>
        <p:nvPicPr>
          <p:cNvPr id="11266" name="Picture 2" descr="F:\Download\db2427331263.pn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5616" y="2132856"/>
            <a:ext cx="5829300" cy="4371975"/>
          </a:xfrm>
          <a:prstGeom prst="rect">
            <a:avLst/>
          </a:prstGeom>
          <a:noFill/>
        </p:spPr>
      </p:pic>
    </p:spTree>
  </p:cSld>
  <p:clrMapOvr>
    <a:masterClrMapping/>
  </p:clrMapOvr>
  <p:transition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464096"/>
          </a:xfrm>
        </p:spPr>
        <p:txBody>
          <a:bodyPr/>
          <a:lstStyle/>
          <a:p>
            <a:r>
              <a:rPr lang="ru-RU" dirty="0" err="1"/>
              <a:t>Мрія</a:t>
            </a:r>
            <a:r>
              <a:rPr lang="ru-RU" dirty="0"/>
              <a:t> </a:t>
            </a:r>
            <a:r>
              <a:rPr lang="ru-RU" dirty="0" err="1"/>
              <a:t>збудеться</a:t>
            </a:r>
            <a:r>
              <a:rPr lang="ru-RU" dirty="0"/>
              <a:t>? (</a:t>
            </a:r>
            <a:r>
              <a:rPr lang="ru-RU" dirty="0" err="1"/>
              <a:t>севастополь</a:t>
            </a:r>
            <a:r>
              <a:rPr lang="ru-RU" dirty="0"/>
              <a:t>)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395536" y="836712"/>
            <a:ext cx="5897880" cy="792088"/>
          </a:xfrm>
        </p:spPr>
        <p:txBody>
          <a:bodyPr/>
          <a:lstStyle/>
          <a:p>
            <a:r>
              <a:rPr lang="ru-RU" dirty="0"/>
              <a:t>Для </a:t>
            </a:r>
            <a:r>
              <a:rPr lang="ru-RU" dirty="0" err="1"/>
              <a:t>цього</a:t>
            </a:r>
            <a:r>
              <a:rPr lang="ru-RU" dirty="0"/>
              <a:t> треба </a:t>
            </a:r>
            <a:r>
              <a:rPr lang="ru-RU" dirty="0" err="1"/>
              <a:t>підійти</a:t>
            </a:r>
            <a:r>
              <a:rPr lang="ru-RU" dirty="0"/>
              <a:t> до </a:t>
            </a:r>
            <a:r>
              <a:rPr lang="ru-RU" dirty="0" err="1"/>
              <a:t>дзвону</a:t>
            </a:r>
            <a:r>
              <a:rPr lang="ru-RU" dirty="0"/>
              <a:t>, </a:t>
            </a:r>
            <a:r>
              <a:rPr lang="ru-RU" dirty="0" err="1"/>
              <a:t>підняти</a:t>
            </a:r>
            <a:r>
              <a:rPr lang="ru-RU" dirty="0"/>
              <a:t> </a:t>
            </a:r>
            <a:r>
              <a:rPr lang="ru-RU" dirty="0" err="1"/>
              <a:t>із</a:t>
            </a:r>
            <a:r>
              <a:rPr lang="ru-RU" dirty="0"/>
              <a:t> </a:t>
            </a:r>
            <a:r>
              <a:rPr lang="ru-RU" dirty="0" err="1"/>
              <a:t>землі</a:t>
            </a:r>
            <a:r>
              <a:rPr lang="ru-RU" dirty="0"/>
              <a:t> </a:t>
            </a:r>
            <a:r>
              <a:rPr lang="ru-RU" dirty="0" err="1"/>
              <a:t>невеличкий</a:t>
            </a:r>
            <a:r>
              <a:rPr lang="ru-RU" dirty="0"/>
              <a:t> </a:t>
            </a:r>
            <a:r>
              <a:rPr lang="ru-RU" dirty="0" err="1"/>
              <a:t>камінець</a:t>
            </a:r>
            <a:r>
              <a:rPr lang="ru-RU" dirty="0"/>
              <a:t> і </a:t>
            </a:r>
            <a:r>
              <a:rPr lang="ru-RU" dirty="0" err="1"/>
              <a:t>кинути</a:t>
            </a:r>
            <a:r>
              <a:rPr lang="ru-RU" dirty="0"/>
              <a:t> в </a:t>
            </a:r>
            <a:r>
              <a:rPr lang="ru-RU" dirty="0" err="1"/>
              <a:t>нього</a:t>
            </a:r>
            <a:r>
              <a:rPr lang="ru-RU" dirty="0"/>
              <a:t>. </a:t>
            </a:r>
            <a:r>
              <a:rPr lang="ru-RU" dirty="0" err="1"/>
              <a:t>Почуєш</a:t>
            </a:r>
            <a:r>
              <a:rPr lang="ru-RU" dirty="0"/>
              <a:t> </a:t>
            </a:r>
            <a:r>
              <a:rPr lang="ru-RU" dirty="0" err="1"/>
              <a:t>дзвін</a:t>
            </a:r>
            <a:r>
              <a:rPr lang="ru-RU" dirty="0"/>
              <a:t> - значить, все буде </a:t>
            </a:r>
            <a:r>
              <a:rPr lang="ru-RU" dirty="0" err="1"/>
              <a:t>по-твоєму</a:t>
            </a:r>
            <a:r>
              <a:rPr lang="ru-RU" dirty="0"/>
              <a:t>!</a:t>
            </a:r>
          </a:p>
        </p:txBody>
      </p:sp>
      <p:pic>
        <p:nvPicPr>
          <p:cNvPr id="12290" name="Picture 2" descr="F:\Download\13386801779270068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1804987"/>
            <a:ext cx="7239000" cy="4524375"/>
          </a:xfrm>
          <a:prstGeom prst="rect">
            <a:avLst/>
          </a:prstGeom>
          <a:noFill/>
        </p:spPr>
      </p:pic>
    </p:spTree>
  </p:cSld>
  <p:clrMapOvr>
    <a:masterClrMapping/>
  </p:clrMapOvr>
  <p:transition>
    <p:whee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464096"/>
          </a:xfrm>
        </p:spPr>
        <p:txBody>
          <a:bodyPr/>
          <a:lstStyle/>
          <a:p>
            <a:r>
              <a:rPr lang="ru-RU" dirty="0"/>
              <a:t>Галушки (</a:t>
            </a:r>
            <a:r>
              <a:rPr lang="ru-RU" dirty="0" err="1"/>
              <a:t>полтава</a:t>
            </a:r>
            <a:r>
              <a:rPr lang="ru-RU" dirty="0"/>
              <a:t>)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908720"/>
            <a:ext cx="5897880" cy="1191208"/>
          </a:xfrm>
        </p:spPr>
        <p:txBody>
          <a:bodyPr/>
          <a:lstStyle/>
          <a:p>
            <a:r>
              <a:rPr lang="ru-RU" dirty="0"/>
              <a:t>12 </a:t>
            </a:r>
            <a:r>
              <a:rPr lang="ru-RU" dirty="0" err="1"/>
              <a:t>бетонних</a:t>
            </a:r>
            <a:r>
              <a:rPr lang="ru-RU" dirty="0"/>
              <a:t> </a:t>
            </a:r>
            <a:r>
              <a:rPr lang="ru-RU" dirty="0" err="1"/>
              <a:t>галушок</a:t>
            </a:r>
            <a:r>
              <a:rPr lang="ru-RU" dirty="0"/>
              <a:t> і </a:t>
            </a:r>
            <a:r>
              <a:rPr lang="ru-RU" dirty="0" err="1"/>
              <a:t>величезний</a:t>
            </a:r>
            <a:r>
              <a:rPr lang="ru-RU" dirty="0"/>
              <a:t> черпак </a:t>
            </a:r>
            <a:r>
              <a:rPr lang="ru-RU" dirty="0" err="1"/>
              <a:t>з'явилися</a:t>
            </a:r>
            <a:r>
              <a:rPr lang="ru-RU" dirty="0"/>
              <a:t> на Соборному </a:t>
            </a:r>
            <a:r>
              <a:rPr lang="ru-RU" dirty="0" err="1"/>
              <a:t>майдані</a:t>
            </a:r>
            <a:r>
              <a:rPr lang="ru-RU" dirty="0"/>
              <a:t> у 2006 </a:t>
            </a:r>
            <a:r>
              <a:rPr lang="ru-RU" dirty="0" err="1"/>
              <a:t>році</a:t>
            </a:r>
            <a:r>
              <a:rPr lang="ru-RU" dirty="0"/>
              <a:t> </a:t>
            </a:r>
            <a:r>
              <a:rPr lang="ru-RU" dirty="0" err="1"/>
              <a:t>Анатолієм</a:t>
            </a:r>
            <a:r>
              <a:rPr lang="ru-RU" dirty="0"/>
              <a:t> Чернощековым і </a:t>
            </a:r>
            <a:r>
              <a:rPr lang="ru-RU" dirty="0" err="1"/>
              <a:t>Миколою</a:t>
            </a:r>
            <a:r>
              <a:rPr lang="ru-RU" dirty="0"/>
              <a:t> </a:t>
            </a:r>
            <a:r>
              <a:rPr lang="ru-RU" dirty="0" err="1"/>
              <a:t>Цись</a:t>
            </a:r>
            <a:endParaRPr lang="ru-RU" dirty="0"/>
          </a:p>
        </p:txBody>
      </p:sp>
      <p:pic>
        <p:nvPicPr>
          <p:cNvPr id="13314" name="Picture 2" descr="F:\Download\13-f3c7c607923XL.jpe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9192" y="1484313"/>
            <a:ext cx="6695016" cy="5021262"/>
          </a:xfrm>
          <a:prstGeom prst="rect">
            <a:avLst/>
          </a:prstGeom>
          <a:noFill/>
        </p:spPr>
      </p:pic>
    </p:spTree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3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464096"/>
          </a:xfrm>
        </p:spPr>
        <p:txBody>
          <a:bodyPr/>
          <a:lstStyle/>
          <a:p>
            <a:r>
              <a:rPr lang="ru-RU" dirty="0"/>
              <a:t>Амур (</a:t>
            </a:r>
            <a:r>
              <a:rPr lang="ru-RU" dirty="0" err="1"/>
              <a:t>умань</a:t>
            </a:r>
            <a:r>
              <a:rPr lang="ru-RU" dirty="0"/>
              <a:t>)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836712"/>
            <a:ext cx="5897880" cy="1263216"/>
          </a:xfrm>
        </p:spPr>
        <p:txBody>
          <a:bodyPr/>
          <a:lstStyle/>
          <a:p>
            <a:endParaRPr lang="ru-RU" dirty="0" smtClean="0"/>
          </a:p>
          <a:p>
            <a:r>
              <a:rPr lang="ru-RU" dirty="0"/>
              <a:t>У парку «</a:t>
            </a:r>
            <a:r>
              <a:rPr lang="ru-RU" dirty="0" err="1"/>
              <a:t>Софіївка</a:t>
            </a:r>
            <a:r>
              <a:rPr lang="ru-RU" dirty="0"/>
              <a:t>» </a:t>
            </a:r>
            <a:r>
              <a:rPr lang="ru-RU" dirty="0" err="1"/>
              <a:t>багато</a:t>
            </a:r>
            <a:r>
              <a:rPr lang="ru-RU" dirty="0"/>
              <a:t> </a:t>
            </a:r>
            <a:r>
              <a:rPr lang="ru-RU" dirty="0" err="1"/>
              <a:t>магічних</a:t>
            </a:r>
            <a:r>
              <a:rPr lang="ru-RU" dirty="0"/>
              <a:t> </a:t>
            </a:r>
            <a:r>
              <a:rPr lang="ru-RU" dirty="0" err="1"/>
              <a:t>місць</a:t>
            </a:r>
            <a:r>
              <a:rPr lang="ru-RU" dirty="0"/>
              <a:t>. </a:t>
            </a:r>
            <a:r>
              <a:rPr lang="ru-RU" dirty="0" err="1"/>
              <a:t>Хто</a:t>
            </a:r>
            <a:r>
              <a:rPr lang="ru-RU" dirty="0"/>
              <a:t> </a:t>
            </a:r>
            <a:r>
              <a:rPr lang="ru-RU" dirty="0" err="1"/>
              <a:t>мріє</a:t>
            </a:r>
            <a:r>
              <a:rPr lang="ru-RU" dirty="0"/>
              <a:t> про </a:t>
            </a:r>
            <a:r>
              <a:rPr lang="ru-RU" dirty="0" err="1"/>
              <a:t>велике</a:t>
            </a:r>
            <a:r>
              <a:rPr lang="ru-RU" dirty="0"/>
              <a:t> і </a:t>
            </a:r>
            <a:r>
              <a:rPr lang="ru-RU" dirty="0" err="1"/>
              <a:t>світле</a:t>
            </a:r>
            <a:r>
              <a:rPr lang="ru-RU" dirty="0"/>
              <a:t> </a:t>
            </a:r>
            <a:r>
              <a:rPr lang="ru-RU" dirty="0" err="1"/>
              <a:t>кохання</a:t>
            </a:r>
            <a:r>
              <a:rPr lang="ru-RU" dirty="0"/>
              <a:t>, </a:t>
            </a:r>
            <a:r>
              <a:rPr lang="ru-RU" dirty="0" err="1"/>
              <a:t>потрібно</a:t>
            </a:r>
            <a:r>
              <a:rPr lang="ru-RU" dirty="0"/>
              <a:t> </a:t>
            </a:r>
            <a:r>
              <a:rPr lang="ru-RU" dirty="0" err="1"/>
              <a:t>прошепотіти</a:t>
            </a:r>
            <a:r>
              <a:rPr lang="ru-RU" dirty="0"/>
              <a:t> про </a:t>
            </a:r>
            <a:r>
              <a:rPr lang="ru-RU" dirty="0" err="1"/>
              <a:t>це</a:t>
            </a:r>
            <a:r>
              <a:rPr lang="ru-RU" dirty="0"/>
              <a:t> у </a:t>
            </a:r>
            <a:r>
              <a:rPr lang="ru-RU" dirty="0" err="1"/>
              <a:t>підніжжя</a:t>
            </a:r>
            <a:r>
              <a:rPr lang="ru-RU" dirty="0"/>
              <a:t> </a:t>
            </a:r>
            <a:r>
              <a:rPr lang="ru-RU" dirty="0" err="1"/>
              <a:t>пам'ятника</a:t>
            </a:r>
            <a:r>
              <a:rPr lang="ru-RU" dirty="0"/>
              <a:t>)</a:t>
            </a:r>
          </a:p>
        </p:txBody>
      </p:sp>
      <p:pic>
        <p:nvPicPr>
          <p:cNvPr id="14338" name="Picture 2" descr="F:\Download\263-4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22528" y="1557338"/>
            <a:ext cx="5908343" cy="4948237"/>
          </a:xfrm>
          <a:prstGeom prst="rect">
            <a:avLst/>
          </a:prstGeom>
          <a:noFill/>
        </p:spPr>
      </p:pic>
    </p:spTree>
  </p:cSld>
  <p:clrMapOvr>
    <a:masterClrMapping/>
  </p:clrMapOvr>
  <p:transition>
    <p:split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4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1400" dirty="0" err="1"/>
              <a:t>Італійський</a:t>
            </a:r>
            <a:r>
              <a:rPr lang="ru-RU" sz="1400" dirty="0"/>
              <a:t> дворик у </a:t>
            </a:r>
            <a:r>
              <a:rPr lang="ru-RU" sz="1400" dirty="0" err="1"/>
              <a:t>львові</a:t>
            </a:r>
            <a:r>
              <a:rPr lang="ru-RU" sz="1400" dirty="0"/>
              <a:t>, </a:t>
            </a:r>
            <a:r>
              <a:rPr lang="ru-RU" sz="1400" dirty="0" err="1"/>
              <a:t>збудований</a:t>
            </a:r>
            <a:r>
              <a:rPr lang="ru-RU" sz="1400" dirty="0"/>
              <a:t> </a:t>
            </a:r>
            <a:r>
              <a:rPr lang="ru-RU" sz="1400" dirty="0" err="1"/>
              <a:t>ще</a:t>
            </a:r>
            <a:r>
              <a:rPr lang="ru-RU" sz="1400" dirty="0"/>
              <a:t> в 16 </a:t>
            </a:r>
            <a:r>
              <a:rPr lang="ru-RU" sz="1400" dirty="0" err="1"/>
              <a:t>столітті</a:t>
            </a:r>
            <a:r>
              <a:rPr lang="ru-RU" sz="1400" dirty="0"/>
              <a:t>, став </a:t>
            </a:r>
            <a:r>
              <a:rPr lang="ru-RU" sz="1400" dirty="0" err="1"/>
              <a:t>місцем</a:t>
            </a:r>
            <a:r>
              <a:rPr lang="ru-RU" sz="1400" dirty="0"/>
              <a:t> </a:t>
            </a:r>
            <a:r>
              <a:rPr lang="ru-RU" sz="1400" dirty="0" err="1"/>
              <a:t>таємних</a:t>
            </a:r>
            <a:r>
              <a:rPr lang="ru-RU" sz="1400" dirty="0"/>
              <a:t> </a:t>
            </a:r>
            <a:r>
              <a:rPr lang="ru-RU" sz="1400" dirty="0" err="1"/>
              <a:t>зустрічей</a:t>
            </a:r>
            <a:r>
              <a:rPr lang="ru-RU" sz="1400" dirty="0"/>
              <a:t> </a:t>
            </a:r>
            <a:r>
              <a:rPr lang="ru-RU" sz="1400" dirty="0" err="1"/>
              <a:t>польського</a:t>
            </a:r>
            <a:r>
              <a:rPr lang="ru-RU" sz="1400" dirty="0"/>
              <a:t> короля Яна </a:t>
            </a:r>
            <a:r>
              <a:rPr lang="ru-RU" sz="1400" dirty="0" err="1"/>
              <a:t>собеського</a:t>
            </a:r>
            <a:r>
              <a:rPr lang="ru-RU" sz="1400" dirty="0"/>
              <a:t> і француженки </a:t>
            </a:r>
            <a:r>
              <a:rPr lang="ru-RU" sz="1400" dirty="0" err="1"/>
              <a:t>марії</a:t>
            </a:r>
            <a:r>
              <a:rPr lang="ru-RU" sz="1400" dirty="0"/>
              <a:t> </a:t>
            </a:r>
            <a:r>
              <a:rPr lang="ru-RU" sz="1400" dirty="0" err="1"/>
              <a:t>казимири</a:t>
            </a:r>
            <a:r>
              <a:rPr lang="ru-RU" sz="1400" dirty="0"/>
              <a:t>. І </a:t>
            </a:r>
            <a:r>
              <a:rPr lang="ru-RU" sz="1400" dirty="0" err="1"/>
              <a:t>сьогодні</a:t>
            </a:r>
            <a:r>
              <a:rPr lang="ru-RU" sz="1400" dirty="0"/>
              <a:t> </a:t>
            </a:r>
            <a:r>
              <a:rPr lang="ru-RU" sz="1400" dirty="0" err="1"/>
              <a:t>сюди</a:t>
            </a:r>
            <a:r>
              <a:rPr lang="ru-RU" sz="1400" dirty="0"/>
              <a:t> </a:t>
            </a:r>
            <a:r>
              <a:rPr lang="ru-RU" sz="1400" dirty="0" err="1"/>
              <a:t>приходять</a:t>
            </a:r>
            <a:r>
              <a:rPr lang="ru-RU" sz="1400" dirty="0"/>
              <a:t> </a:t>
            </a:r>
            <a:r>
              <a:rPr lang="ru-RU" sz="1400" dirty="0" err="1"/>
              <a:t>закохані</a:t>
            </a:r>
            <a:r>
              <a:rPr lang="ru-RU" sz="1400" dirty="0"/>
              <a:t>)</a:t>
            </a:r>
          </a:p>
        </p:txBody>
      </p:sp>
      <p:pic>
        <p:nvPicPr>
          <p:cNvPr id="15362" name="Picture 2" descr="F:\Download\197137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42950" y="1851819"/>
            <a:ext cx="6667500" cy="4362450"/>
          </a:xfrm>
          <a:prstGeom prst="rect">
            <a:avLst/>
          </a:prstGeom>
          <a:noFill/>
        </p:spPr>
      </p:pic>
    </p:spTree>
  </p:cSld>
  <p:clrMapOvr>
    <a:masterClrMapping/>
  </p:clrMapOvr>
  <p:transition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5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5919936"/>
          </a:xfrm>
        </p:spPr>
        <p:txBody>
          <a:bodyPr/>
          <a:lstStyle/>
          <a:p>
            <a:r>
              <a:rPr lang="ru-RU" i="1" dirty="0" smtClean="0"/>
              <a:t> </a:t>
            </a:r>
            <a:br>
              <a:rPr lang="ru-RU" i="1" dirty="0" smtClean="0"/>
            </a:br>
            <a:r>
              <a:rPr lang="ru-RU" i="1" dirty="0" smtClean="0"/>
              <a:t/>
            </a:r>
            <a:br>
              <a:rPr lang="ru-RU" i="1" dirty="0" smtClean="0"/>
            </a:br>
            <a:r>
              <a:rPr lang="ru-RU" i="1" dirty="0" err="1" smtClean="0"/>
              <a:t>найвідоміші</a:t>
            </a:r>
            <a:r>
              <a:rPr lang="ru-RU" i="1" dirty="0" smtClean="0"/>
              <a:t> </a:t>
            </a:r>
            <a:r>
              <a:rPr lang="ru-RU" i="1" dirty="0" err="1" smtClean="0"/>
              <a:t>пам'ятники</a:t>
            </a:r>
            <a:r>
              <a:rPr lang="ru-RU" i="1" smtClean="0"/>
              <a:t/>
            </a:r>
            <a:br>
              <a:rPr lang="ru-RU" i="1" smtClean="0"/>
            </a:br>
            <a:r>
              <a:rPr lang="ru-RU" i="1" smtClean="0"/>
              <a:t> </a:t>
            </a:r>
            <a:r>
              <a:rPr lang="ru-RU" i="1" dirty="0" smtClean="0"/>
              <a:t>та </a:t>
            </a:r>
            <a:r>
              <a:rPr lang="ru-RU" i="1" dirty="0" err="1" smtClean="0"/>
              <a:t>місця</a:t>
            </a:r>
            <a:r>
              <a:rPr lang="ru-RU" i="1" dirty="0" smtClean="0"/>
              <a:t/>
            </a:r>
            <a:br>
              <a:rPr lang="ru-RU" i="1" dirty="0" smtClean="0"/>
            </a:br>
            <a:r>
              <a:rPr lang="ru-RU" i="1" dirty="0" err="1" smtClean="0"/>
              <a:t>україни</a:t>
            </a:r>
            <a:r>
              <a:rPr lang="ru-RU" i="1" dirty="0" smtClean="0"/>
              <a:t/>
            </a:r>
            <a:br>
              <a:rPr lang="ru-RU" i="1" dirty="0" smtClean="0"/>
            </a:br>
            <a:r>
              <a:rPr lang="ru-RU" i="1" dirty="0" smtClean="0"/>
              <a:t/>
            </a:r>
            <a:br>
              <a:rPr lang="ru-RU" i="1" dirty="0" smtClean="0"/>
            </a:br>
            <a:r>
              <a:rPr lang="ru-RU" i="1" dirty="0" smtClean="0"/>
              <a:t/>
            </a:r>
            <a:br>
              <a:rPr lang="ru-RU" i="1" dirty="0" smtClean="0"/>
            </a:br>
            <a:endParaRPr lang="ru-RU" i="1" dirty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464096"/>
          </a:xfrm>
        </p:spPr>
        <p:txBody>
          <a:bodyPr/>
          <a:lstStyle/>
          <a:p>
            <a:r>
              <a:rPr lang="ru-RU" dirty="0" err="1"/>
              <a:t>Будинок</a:t>
            </a:r>
            <a:r>
              <a:rPr lang="ru-RU" dirty="0"/>
              <a:t> з </a:t>
            </a:r>
            <a:r>
              <a:rPr lang="ru-RU" dirty="0" err="1"/>
              <a:t>однією</a:t>
            </a:r>
            <a:r>
              <a:rPr lang="ru-RU" dirty="0"/>
              <a:t> </a:t>
            </a:r>
            <a:r>
              <a:rPr lang="ru-RU" dirty="0" err="1"/>
              <a:t>стіною</a:t>
            </a:r>
            <a:r>
              <a:rPr lang="ru-RU" dirty="0"/>
              <a:t> (</a:t>
            </a:r>
            <a:r>
              <a:rPr lang="ru-RU" dirty="0" err="1"/>
              <a:t>одеса</a:t>
            </a:r>
            <a:r>
              <a:rPr lang="ru-RU" dirty="0"/>
              <a:t>)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764704"/>
            <a:ext cx="7427168" cy="1335224"/>
          </a:xfrm>
        </p:spPr>
        <p:txBody>
          <a:bodyPr/>
          <a:lstStyle/>
          <a:p>
            <a:r>
              <a:rPr lang="ru-RU" dirty="0"/>
              <a:t>Цей </a:t>
            </a:r>
            <a:r>
              <a:rPr lang="ru-RU" dirty="0" err="1"/>
              <a:t>будинок</a:t>
            </a:r>
            <a:r>
              <a:rPr lang="ru-RU" dirty="0"/>
              <a:t> часто </a:t>
            </a:r>
            <a:r>
              <a:rPr lang="ru-RU" dirty="0" err="1"/>
              <a:t>називають</a:t>
            </a:r>
            <a:r>
              <a:rPr lang="ru-RU" dirty="0"/>
              <a:t> </a:t>
            </a:r>
            <a:r>
              <a:rPr lang="ru-RU" dirty="0" err="1" smtClean="0"/>
              <a:t>відьомським</a:t>
            </a:r>
            <a:r>
              <a:rPr lang="ru-RU" dirty="0" smtClean="0"/>
              <a:t>. </a:t>
            </a:r>
            <a:r>
              <a:rPr lang="ru-RU" dirty="0" err="1"/>
              <a:t>Адже</a:t>
            </a:r>
            <a:r>
              <a:rPr lang="ru-RU" dirty="0"/>
              <a:t> в </a:t>
            </a:r>
            <a:r>
              <a:rPr lang="ru-RU" dirty="0" err="1"/>
              <a:t>ньому</a:t>
            </a:r>
            <a:r>
              <a:rPr lang="ru-RU" dirty="0"/>
              <a:t> одна </a:t>
            </a:r>
            <a:r>
              <a:rPr lang="ru-RU" dirty="0" err="1"/>
              <a:t>стіна</a:t>
            </a:r>
            <a:r>
              <a:rPr lang="ru-RU" dirty="0"/>
              <a:t>) Але </a:t>
            </a:r>
            <a:r>
              <a:rPr lang="ru-RU" dirty="0" err="1"/>
              <a:t>варто</a:t>
            </a:r>
            <a:r>
              <a:rPr lang="ru-RU" dirty="0"/>
              <a:t> зайти за </a:t>
            </a:r>
            <a:r>
              <a:rPr lang="ru-RU" dirty="0" err="1"/>
              <a:t>будівлю</a:t>
            </a:r>
            <a:r>
              <a:rPr lang="ru-RU" dirty="0"/>
              <a:t>, як </a:t>
            </a:r>
            <a:r>
              <a:rPr lang="ru-RU" dirty="0" err="1"/>
              <a:t>таємницю</a:t>
            </a:r>
            <a:r>
              <a:rPr lang="ru-RU" dirty="0"/>
              <a:t> легко </a:t>
            </a:r>
            <a:r>
              <a:rPr lang="ru-RU" dirty="0" err="1"/>
              <a:t>викрити</a:t>
            </a:r>
            <a:r>
              <a:rPr lang="ru-RU" dirty="0"/>
              <a:t>. </a:t>
            </a:r>
            <a:r>
              <a:rPr lang="ru-RU" dirty="0" err="1"/>
              <a:t>Будинок</a:t>
            </a:r>
            <a:r>
              <a:rPr lang="ru-RU" dirty="0"/>
              <a:t>, </a:t>
            </a:r>
            <a:r>
              <a:rPr lang="ru-RU" dirty="0" err="1"/>
              <a:t>виявляється</a:t>
            </a:r>
            <a:r>
              <a:rPr lang="ru-RU" dirty="0"/>
              <a:t>, </a:t>
            </a:r>
            <a:r>
              <a:rPr lang="ru-RU" dirty="0" err="1"/>
              <a:t>побудований</a:t>
            </a:r>
            <a:r>
              <a:rPr lang="ru-RU" dirty="0"/>
              <a:t> у </a:t>
            </a:r>
            <a:r>
              <a:rPr lang="ru-RU" dirty="0" err="1"/>
              <a:t>формі</a:t>
            </a:r>
            <a:r>
              <a:rPr lang="ru-RU" dirty="0"/>
              <a:t> </a:t>
            </a:r>
            <a:r>
              <a:rPr lang="ru-RU" dirty="0" err="1"/>
              <a:t>трикутника</a:t>
            </a:r>
            <a:r>
              <a:rPr lang="ru-RU" dirty="0"/>
              <a:t>! </a:t>
            </a:r>
            <a:r>
              <a:rPr lang="ru-RU" dirty="0" err="1"/>
              <a:t>Подейкують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на </a:t>
            </a:r>
            <a:r>
              <a:rPr lang="ru-RU" dirty="0" err="1"/>
              <a:t>будівництво</a:t>
            </a:r>
            <a:r>
              <a:rPr lang="ru-RU" dirty="0"/>
              <a:t> не </a:t>
            </a:r>
            <a:r>
              <a:rPr lang="ru-RU" dirty="0" err="1"/>
              <a:t>вистачило</a:t>
            </a:r>
            <a:r>
              <a:rPr lang="ru-RU" dirty="0"/>
              <a:t> грошей, тому </a:t>
            </a:r>
            <a:r>
              <a:rPr lang="ru-RU" dirty="0" err="1"/>
              <a:t>тоді</a:t>
            </a:r>
            <a:r>
              <a:rPr lang="ru-RU" dirty="0"/>
              <a:t> і </a:t>
            </a:r>
            <a:r>
              <a:rPr lang="ru-RU" dirty="0" err="1"/>
              <a:t>вирішили</a:t>
            </a:r>
            <a:r>
              <a:rPr lang="ru-RU" dirty="0"/>
              <a:t> ось так </a:t>
            </a:r>
            <a:r>
              <a:rPr lang="ru-RU" dirty="0" err="1"/>
              <a:t>заощадити</a:t>
            </a:r>
            <a:r>
              <a:rPr lang="ru-RU" dirty="0"/>
              <a:t>. </a:t>
            </a:r>
            <a:r>
              <a:rPr lang="ru-RU" dirty="0" err="1"/>
              <a:t>Споруджений</a:t>
            </a:r>
            <a:r>
              <a:rPr lang="ru-RU" dirty="0"/>
              <a:t> </a:t>
            </a:r>
            <a:r>
              <a:rPr lang="ru-RU" dirty="0" err="1"/>
              <a:t>був</a:t>
            </a:r>
            <a:r>
              <a:rPr lang="ru-RU" dirty="0"/>
              <a:t> </a:t>
            </a:r>
            <a:r>
              <a:rPr lang="ru-RU" dirty="0" err="1"/>
              <a:t>будинок</a:t>
            </a:r>
            <a:r>
              <a:rPr lang="ru-RU" dirty="0"/>
              <a:t> в 1887 </a:t>
            </a:r>
            <a:r>
              <a:rPr lang="ru-RU" dirty="0" err="1"/>
              <a:t>році</a:t>
            </a:r>
            <a:r>
              <a:rPr lang="ru-RU" dirty="0"/>
              <a:t> за проектом </a:t>
            </a:r>
            <a:r>
              <a:rPr lang="ru-RU" dirty="0" err="1"/>
              <a:t>архітектора</a:t>
            </a:r>
            <a:r>
              <a:rPr lang="ru-RU" dirty="0"/>
              <a:t> </a:t>
            </a:r>
            <a:r>
              <a:rPr lang="ru-RU" dirty="0" err="1"/>
              <a:t>Клімова</a:t>
            </a:r>
            <a:r>
              <a:rPr lang="ru-RU" dirty="0"/>
              <a:t> та </a:t>
            </a:r>
            <a:r>
              <a:rPr lang="ru-RU" dirty="0" err="1"/>
              <a:t>інженера</a:t>
            </a:r>
            <a:r>
              <a:rPr lang="ru-RU" dirty="0"/>
              <a:t> </a:t>
            </a:r>
            <a:r>
              <a:rPr lang="ru-RU" dirty="0" err="1"/>
              <a:t>Збігнєва</a:t>
            </a:r>
            <a:endParaRPr lang="ru-RU" dirty="0"/>
          </a:p>
        </p:txBody>
      </p:sp>
      <p:pic>
        <p:nvPicPr>
          <p:cNvPr id="16386" name="Picture 2" descr="H:\Фото\ff1442580cf8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3" y="1916833"/>
            <a:ext cx="7101132" cy="4787418"/>
          </a:xfrm>
          <a:prstGeom prst="rect">
            <a:avLst/>
          </a:prstGeom>
          <a:noFill/>
        </p:spPr>
      </p:pic>
    </p:spTree>
  </p:cSld>
  <p:clrMapOvr>
    <a:masterClrMapping/>
  </p:clrMapOvr>
  <p:transition>
    <p:pull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536104"/>
          </a:xfrm>
        </p:spPr>
        <p:txBody>
          <a:bodyPr>
            <a:normAutofit fontScale="90000"/>
          </a:bodyPr>
          <a:lstStyle/>
          <a:p>
            <a:r>
              <a:rPr lang="ru-RU" dirty="0"/>
              <a:t>	</a:t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ru-RU" dirty="0"/>
              <a:t> «</a:t>
            </a:r>
            <a:r>
              <a:rPr lang="ru-RU" dirty="0" err="1"/>
              <a:t>сантехнік</a:t>
            </a:r>
            <a:r>
              <a:rPr lang="ru-RU" dirty="0"/>
              <a:t>» (</a:t>
            </a:r>
            <a:r>
              <a:rPr lang="ru-RU" dirty="0" err="1"/>
              <a:t>Бердянськ</a:t>
            </a:r>
            <a:r>
              <a:rPr lang="ru-RU" dirty="0"/>
              <a:t>)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908720"/>
            <a:ext cx="5897880" cy="1191208"/>
          </a:xfrm>
        </p:spPr>
        <p:txBody>
          <a:bodyPr>
            <a:normAutofit fontScale="92500" lnSpcReduction="20000"/>
          </a:bodyPr>
          <a:lstStyle/>
          <a:p>
            <a:r>
              <a:rPr lang="ru-RU" dirty="0"/>
              <a:t>	</a:t>
            </a:r>
          </a:p>
          <a:p>
            <a:endParaRPr lang="ru-RU" dirty="0"/>
          </a:p>
          <a:p>
            <a:r>
              <a:rPr lang="ru-RU" dirty="0"/>
              <a:t> </a:t>
            </a:r>
            <a:r>
              <a:rPr lang="ru-RU" dirty="0" err="1"/>
              <a:t>Ця</a:t>
            </a:r>
            <a:r>
              <a:rPr lang="ru-RU" dirty="0"/>
              <a:t> скульптура </a:t>
            </a:r>
            <a:r>
              <a:rPr lang="ru-RU" dirty="0" err="1"/>
              <a:t>набагато</a:t>
            </a:r>
            <a:r>
              <a:rPr lang="ru-RU" dirty="0"/>
              <a:t> </a:t>
            </a:r>
            <a:r>
              <a:rPr lang="ru-RU" dirty="0" err="1"/>
              <a:t>більш</a:t>
            </a:r>
            <a:r>
              <a:rPr lang="ru-RU" dirty="0"/>
              <a:t> </a:t>
            </a:r>
            <a:r>
              <a:rPr lang="ru-RU" dirty="0" err="1"/>
              <a:t>реалістична</a:t>
            </a:r>
            <a:r>
              <a:rPr lang="ru-RU" dirty="0"/>
              <a:t>, </a:t>
            </a:r>
            <a:r>
              <a:rPr lang="ru-RU" dirty="0" err="1"/>
              <a:t>ніж</a:t>
            </a:r>
            <a:r>
              <a:rPr lang="ru-RU" dirty="0"/>
              <a:t> </a:t>
            </a:r>
            <a:r>
              <a:rPr lang="ru-RU" dirty="0" err="1"/>
              <a:t>варіації</a:t>
            </a:r>
            <a:r>
              <a:rPr lang="ru-RU" dirty="0"/>
              <a:t> в </a:t>
            </a:r>
            <a:r>
              <a:rPr lang="ru-RU" dirty="0" err="1"/>
              <a:t>інших</a:t>
            </a:r>
            <a:r>
              <a:rPr lang="ru-RU" dirty="0"/>
              <a:t> </a:t>
            </a:r>
            <a:r>
              <a:rPr lang="ru-RU" dirty="0" err="1"/>
              <a:t>містах</a:t>
            </a:r>
            <a:r>
              <a:rPr lang="ru-RU" dirty="0"/>
              <a:t> </a:t>
            </a:r>
            <a:r>
              <a:rPr lang="ru-RU" dirty="0" err="1"/>
              <a:t>пам'ятник</a:t>
            </a:r>
            <a:r>
              <a:rPr lang="ru-RU" dirty="0"/>
              <a:t> </a:t>
            </a:r>
            <a:r>
              <a:rPr lang="ru-RU" dirty="0" err="1"/>
              <a:t>сантехніку</a:t>
            </a:r>
            <a:r>
              <a:rPr lang="ru-RU" dirty="0"/>
              <a:t> </a:t>
            </a:r>
            <a:r>
              <a:rPr lang="ru-RU" dirty="0" err="1"/>
              <a:t>дяді</a:t>
            </a:r>
            <a:r>
              <a:rPr lang="ru-RU" dirty="0"/>
              <a:t> </a:t>
            </a:r>
            <a:r>
              <a:rPr lang="ru-RU" dirty="0" err="1"/>
              <a:t>Васі</a:t>
            </a:r>
            <a:r>
              <a:rPr lang="ru-RU" dirty="0"/>
              <a:t>. </a:t>
            </a:r>
            <a:r>
              <a:rPr lang="ru-RU" dirty="0" err="1"/>
              <a:t>Саме</a:t>
            </a:r>
            <a:r>
              <a:rPr lang="ru-RU" dirty="0"/>
              <a:t> </a:t>
            </a:r>
            <a:r>
              <a:rPr lang="ru-RU" dirty="0" err="1"/>
              <a:t>такий</a:t>
            </a:r>
            <a:r>
              <a:rPr lang="ru-RU" dirty="0"/>
              <a:t> </a:t>
            </a:r>
            <a:r>
              <a:rPr lang="ru-RU" dirty="0" err="1"/>
              <a:t>в'язаний</a:t>
            </a:r>
            <a:r>
              <a:rPr lang="ru-RU" dirty="0"/>
              <a:t> </a:t>
            </a:r>
            <a:r>
              <a:rPr lang="ru-RU" dirty="0" err="1"/>
              <a:t>светр</a:t>
            </a:r>
            <a:r>
              <a:rPr lang="ru-RU" dirty="0"/>
              <a:t> і </a:t>
            </a:r>
            <a:r>
              <a:rPr lang="ru-RU" dirty="0" err="1"/>
              <a:t>шкіряну</a:t>
            </a:r>
            <a:r>
              <a:rPr lang="ru-RU" dirty="0"/>
              <a:t> куртку </a:t>
            </a:r>
            <a:r>
              <a:rPr lang="ru-RU" dirty="0" err="1"/>
              <a:t>видавали</a:t>
            </a:r>
            <a:r>
              <a:rPr lang="ru-RU" dirty="0"/>
              <a:t> </a:t>
            </a:r>
            <a:r>
              <a:rPr lang="ru-RU" dirty="0" err="1"/>
              <a:t>сантехнікам</a:t>
            </a:r>
            <a:r>
              <a:rPr lang="ru-RU" dirty="0"/>
              <a:t>. На </a:t>
            </a:r>
            <a:r>
              <a:rPr lang="ru-RU" dirty="0" err="1"/>
              <a:t>даху</a:t>
            </a:r>
            <a:r>
              <a:rPr lang="ru-RU" dirty="0"/>
              <a:t> люка </a:t>
            </a:r>
            <a:r>
              <a:rPr lang="ru-RU" dirty="0" err="1"/>
              <a:t>замість</a:t>
            </a:r>
            <a:r>
              <a:rPr lang="ru-RU" dirty="0"/>
              <a:t> </a:t>
            </a:r>
            <a:r>
              <a:rPr lang="ru-RU" dirty="0" err="1"/>
              <a:t>ювілейних</a:t>
            </a:r>
            <a:r>
              <a:rPr lang="ru-RU" dirty="0"/>
              <a:t> </a:t>
            </a:r>
            <a:r>
              <a:rPr lang="ru-RU" dirty="0" err="1"/>
              <a:t>написів</a:t>
            </a:r>
            <a:r>
              <a:rPr lang="ru-RU" dirty="0"/>
              <a:t> </a:t>
            </a:r>
            <a:r>
              <a:rPr lang="ru-RU" dirty="0" err="1"/>
              <a:t>красується</a:t>
            </a:r>
            <a:r>
              <a:rPr lang="ru-RU" dirty="0"/>
              <a:t> </a:t>
            </a:r>
            <a:r>
              <a:rPr lang="ru-RU" dirty="0" err="1"/>
              <a:t>емблема</a:t>
            </a:r>
            <a:r>
              <a:rPr lang="ru-RU" dirty="0"/>
              <a:t> «</a:t>
            </a:r>
            <a:r>
              <a:rPr lang="ru-RU" dirty="0" err="1"/>
              <a:t>Південгідромаш</a:t>
            </a:r>
            <a:r>
              <a:rPr lang="ru-RU" dirty="0"/>
              <a:t>», </a:t>
            </a:r>
            <a:r>
              <a:rPr lang="ru-RU" dirty="0" err="1"/>
              <a:t>Бердянського</a:t>
            </a:r>
            <a:r>
              <a:rPr lang="ru-RU" dirty="0"/>
              <a:t> заводу-</a:t>
            </a:r>
            <a:r>
              <a:rPr lang="ru-RU" dirty="0" err="1"/>
              <a:t>виробника</a:t>
            </a:r>
            <a:r>
              <a:rPr lang="ru-RU" dirty="0"/>
              <a:t> насосного </a:t>
            </a:r>
            <a:r>
              <a:rPr lang="ru-RU" dirty="0" err="1"/>
              <a:t>обладнання</a:t>
            </a:r>
            <a:r>
              <a:rPr lang="ru-RU" dirty="0"/>
              <a:t>.</a:t>
            </a:r>
          </a:p>
        </p:txBody>
      </p:sp>
      <p:pic>
        <p:nvPicPr>
          <p:cNvPr id="32770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54114" y="2133600"/>
            <a:ext cx="6445172" cy="4371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cover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27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392088"/>
          </a:xfrm>
        </p:spPr>
        <p:txBody>
          <a:bodyPr/>
          <a:lstStyle/>
          <a:p>
            <a:r>
              <a:rPr lang="ru-RU" dirty="0"/>
              <a:t>Непроста ноша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764704"/>
            <a:ext cx="5897880" cy="1335224"/>
          </a:xfrm>
        </p:spPr>
        <p:txBody>
          <a:bodyPr/>
          <a:lstStyle/>
          <a:p>
            <a:r>
              <a:rPr lang="ru-RU" dirty="0"/>
              <a:t>В </a:t>
            </a:r>
            <a:r>
              <a:rPr lang="ru-RU" dirty="0" err="1"/>
              <a:t>Одесі</a:t>
            </a:r>
            <a:r>
              <a:rPr lang="ru-RU" dirty="0"/>
              <a:t> </a:t>
            </a:r>
            <a:r>
              <a:rPr lang="ru-RU" dirty="0" err="1"/>
              <a:t>атланти</a:t>
            </a:r>
            <a:r>
              <a:rPr lang="ru-RU" dirty="0"/>
              <a:t> по </a:t>
            </a:r>
            <a:r>
              <a:rPr lang="ru-RU" dirty="0" err="1"/>
              <a:t>вул</a:t>
            </a:r>
            <a:r>
              <a:rPr lang="ru-RU" dirty="0"/>
              <a:t>. Гоголя, д. 5/7 </a:t>
            </a:r>
            <a:r>
              <a:rPr lang="ru-RU" dirty="0" err="1"/>
              <a:t>тримають</a:t>
            </a:r>
            <a:r>
              <a:rPr lang="ru-RU" dirty="0"/>
              <a:t> на плечах </a:t>
            </a:r>
            <a:r>
              <a:rPr lang="ru-RU" dirty="0" err="1"/>
              <a:t>земну</a:t>
            </a:r>
            <a:r>
              <a:rPr lang="ru-RU" dirty="0"/>
              <a:t> кулю. «</a:t>
            </a:r>
            <a:r>
              <a:rPr lang="ru-RU" dirty="0" err="1"/>
              <a:t>Будинок</a:t>
            </a:r>
            <a:r>
              <a:rPr lang="ru-RU" dirty="0"/>
              <a:t> з атлантами» </a:t>
            </a:r>
            <a:r>
              <a:rPr lang="ru-RU" dirty="0" err="1"/>
              <a:t>вважається</a:t>
            </a:r>
            <a:r>
              <a:rPr lang="ru-RU" dirty="0"/>
              <a:t> одним з </a:t>
            </a:r>
            <a:r>
              <a:rPr lang="ru-RU" dirty="0" err="1"/>
              <a:t>найкрасивіших</a:t>
            </a:r>
            <a:r>
              <a:rPr lang="ru-RU" dirty="0"/>
              <a:t> </a:t>
            </a:r>
            <a:r>
              <a:rPr lang="ru-RU" dirty="0" err="1"/>
              <a:t>житлових</a:t>
            </a:r>
            <a:r>
              <a:rPr lang="ru-RU" dirty="0"/>
              <a:t> </a:t>
            </a:r>
            <a:r>
              <a:rPr lang="ru-RU" dirty="0" err="1"/>
              <a:t>будинків</a:t>
            </a:r>
            <a:r>
              <a:rPr lang="ru-RU" dirty="0"/>
              <a:t> по </a:t>
            </a:r>
            <a:r>
              <a:rPr lang="ru-RU" dirty="0" err="1"/>
              <a:t>всій</a:t>
            </a:r>
            <a:r>
              <a:rPr lang="ru-RU" dirty="0"/>
              <a:t> </a:t>
            </a:r>
            <a:r>
              <a:rPr lang="ru-RU" dirty="0" err="1"/>
              <a:t>країні</a:t>
            </a:r>
            <a:r>
              <a:rPr lang="ru-RU" dirty="0"/>
              <a:t>. Комплекс </a:t>
            </a:r>
            <a:r>
              <a:rPr lang="ru-RU" dirty="0" err="1"/>
              <a:t>будинків</a:t>
            </a:r>
            <a:r>
              <a:rPr lang="ru-RU" dirty="0"/>
              <a:t> </a:t>
            </a:r>
            <a:r>
              <a:rPr lang="ru-RU" dirty="0" err="1"/>
              <a:t>був</a:t>
            </a:r>
            <a:r>
              <a:rPr lang="ru-RU" dirty="0"/>
              <a:t> </a:t>
            </a:r>
            <a:r>
              <a:rPr lang="ru-RU" dirty="0" err="1"/>
              <a:t>створений</a:t>
            </a:r>
            <a:r>
              <a:rPr lang="ru-RU" dirty="0"/>
              <a:t> </a:t>
            </a:r>
            <a:r>
              <a:rPr lang="ru-RU" dirty="0" err="1"/>
              <a:t>ще</a:t>
            </a:r>
            <a:r>
              <a:rPr lang="ru-RU" dirty="0"/>
              <a:t> 19 - нач. 20 ст. </a:t>
            </a:r>
            <a:r>
              <a:rPr lang="ru-RU" dirty="0" err="1"/>
              <a:t>Архітекторами</a:t>
            </a:r>
            <a:r>
              <a:rPr lang="ru-RU" dirty="0"/>
              <a:t> </a:t>
            </a:r>
            <a:r>
              <a:rPr lang="ru-RU" dirty="0" err="1"/>
              <a:t>Влодеком</a:t>
            </a:r>
            <a:r>
              <a:rPr lang="ru-RU" dirty="0"/>
              <a:t> і </a:t>
            </a:r>
            <a:r>
              <a:rPr lang="ru-RU" dirty="0" err="1"/>
              <a:t>Ландесманом</a:t>
            </a:r>
            <a:r>
              <a:rPr lang="ru-RU" dirty="0"/>
              <a:t>, прикрасив </a:t>
            </a:r>
            <a:r>
              <a:rPr lang="ru-RU" dirty="0" err="1"/>
              <a:t>Фішель</a:t>
            </a:r>
            <a:r>
              <a:rPr lang="ru-RU" dirty="0"/>
              <a:t>.</a:t>
            </a:r>
          </a:p>
        </p:txBody>
      </p:sp>
      <p:pic>
        <p:nvPicPr>
          <p:cNvPr id="31746" name="Picture 2" descr="H:\Фото\70549afa7d30313db67345aa20f4424e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5616" y="2132856"/>
            <a:ext cx="5841470" cy="4371975"/>
          </a:xfrm>
          <a:prstGeom prst="rect">
            <a:avLst/>
          </a:prstGeom>
          <a:noFill/>
        </p:spPr>
      </p:pic>
    </p:spTree>
  </p:cSld>
  <p:clrMapOvr>
    <a:masterClrMapping/>
  </p:clrMapOvr>
  <p:transition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17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392088"/>
          </a:xfrm>
        </p:spPr>
        <p:txBody>
          <a:bodyPr/>
          <a:lstStyle/>
          <a:p>
            <a:r>
              <a:rPr lang="ru-RU" dirty="0"/>
              <a:t>«</a:t>
            </a:r>
            <a:r>
              <a:rPr lang="ru-RU" dirty="0" err="1"/>
              <a:t>віденський</a:t>
            </a:r>
            <a:r>
              <a:rPr lang="ru-RU" dirty="0"/>
              <a:t> торт»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692696"/>
            <a:ext cx="5897880" cy="1407232"/>
          </a:xfrm>
        </p:spPr>
        <p:txBody>
          <a:bodyPr/>
          <a:lstStyle/>
          <a:p>
            <a:r>
              <a:rPr lang="ru-RU" dirty="0" err="1"/>
              <a:t>Одесити</a:t>
            </a:r>
            <a:r>
              <a:rPr lang="ru-RU" dirty="0"/>
              <a:t> прозвали театр опери і балету. </a:t>
            </a:r>
            <a:r>
              <a:rPr lang="ru-RU" dirty="0" err="1"/>
              <a:t>Вже</a:t>
            </a:r>
            <a:r>
              <a:rPr lang="ru-RU" dirty="0"/>
              <a:t> </a:t>
            </a:r>
            <a:r>
              <a:rPr lang="ru-RU" dirty="0" err="1"/>
              <a:t>дуже</a:t>
            </a:r>
            <a:r>
              <a:rPr lang="ru-RU" dirty="0"/>
              <a:t> </a:t>
            </a:r>
            <a:r>
              <a:rPr lang="ru-RU" dirty="0" err="1"/>
              <a:t>багато</a:t>
            </a:r>
            <a:r>
              <a:rPr lang="ru-RU" dirty="0"/>
              <a:t> в </a:t>
            </a:r>
            <a:r>
              <a:rPr lang="ru-RU" dirty="0" err="1"/>
              <a:t>ньому</a:t>
            </a:r>
            <a:r>
              <a:rPr lang="ru-RU" dirty="0"/>
              <a:t> декору! У 2007 </a:t>
            </a:r>
            <a:r>
              <a:rPr lang="ru-RU" dirty="0" err="1"/>
              <a:t>році</a:t>
            </a:r>
            <a:r>
              <a:rPr lang="ru-RU" dirty="0"/>
              <a:t>, коли </a:t>
            </a:r>
            <a:r>
              <a:rPr lang="ru-RU" dirty="0" err="1"/>
              <a:t>закінчилася</a:t>
            </a:r>
            <a:r>
              <a:rPr lang="ru-RU" dirty="0"/>
              <a:t> </a:t>
            </a:r>
            <a:r>
              <a:rPr lang="ru-RU" dirty="0" err="1"/>
              <a:t>реставрація</a:t>
            </a:r>
            <a:r>
              <a:rPr lang="ru-RU" dirty="0"/>
              <a:t> </a:t>
            </a:r>
            <a:r>
              <a:rPr lang="ru-RU" dirty="0" err="1"/>
              <a:t>підрахували</a:t>
            </a:r>
            <a:r>
              <a:rPr lang="ru-RU" dirty="0"/>
              <a:t>: на </a:t>
            </a:r>
            <a:r>
              <a:rPr lang="ru-RU" dirty="0" err="1"/>
              <a:t>оформлення</a:t>
            </a:r>
            <a:r>
              <a:rPr lang="ru-RU" dirty="0"/>
              <a:t> театру </a:t>
            </a:r>
            <a:r>
              <a:rPr lang="ru-RU" dirty="0" err="1"/>
              <a:t>пішло</a:t>
            </a:r>
            <a:r>
              <a:rPr lang="ru-RU" dirty="0"/>
              <a:t> </a:t>
            </a:r>
            <a:r>
              <a:rPr lang="ru-RU" dirty="0" err="1"/>
              <a:t>приблизно</a:t>
            </a:r>
            <a:r>
              <a:rPr lang="ru-RU" dirty="0"/>
              <a:t> 7.5 кг сусального золота. </a:t>
            </a:r>
            <a:r>
              <a:rPr lang="ru-RU" dirty="0" err="1"/>
              <a:t>Кришталева</a:t>
            </a:r>
            <a:r>
              <a:rPr lang="ru-RU" dirty="0"/>
              <a:t> люстра в </a:t>
            </a:r>
            <a:r>
              <a:rPr lang="ru-RU" dirty="0" err="1"/>
              <a:t>залі</a:t>
            </a:r>
            <a:r>
              <a:rPr lang="ru-RU" dirty="0"/>
              <a:t> </a:t>
            </a:r>
            <a:r>
              <a:rPr lang="ru-RU" dirty="0" err="1"/>
              <a:t>важить</a:t>
            </a:r>
            <a:r>
              <a:rPr lang="ru-RU" dirty="0"/>
              <a:t> </a:t>
            </a:r>
            <a:r>
              <a:rPr lang="ru-RU" dirty="0" err="1"/>
              <a:t>більше</a:t>
            </a:r>
            <a:r>
              <a:rPr lang="ru-RU" dirty="0"/>
              <a:t> 2.5 т, а </a:t>
            </a:r>
            <a:r>
              <a:rPr lang="ru-RU" dirty="0" err="1"/>
              <a:t>біля</a:t>
            </a:r>
            <a:r>
              <a:rPr lang="ru-RU" dirty="0"/>
              <a:t> </a:t>
            </a:r>
            <a:r>
              <a:rPr lang="ru-RU" dirty="0" err="1"/>
              <a:t>сходів</a:t>
            </a:r>
            <a:r>
              <a:rPr lang="ru-RU" dirty="0"/>
              <a:t> </a:t>
            </a:r>
            <a:r>
              <a:rPr lang="ru-RU" dirty="0" err="1"/>
              <a:t>стоїть</a:t>
            </a:r>
            <a:r>
              <a:rPr lang="ru-RU" dirty="0"/>
              <a:t> 6-метрове </a:t>
            </a:r>
            <a:r>
              <a:rPr lang="ru-RU" dirty="0" err="1"/>
              <a:t>дзеркало</a:t>
            </a:r>
            <a:r>
              <a:rPr lang="ru-RU" dirty="0"/>
              <a:t> з позолотою.</a:t>
            </a:r>
          </a:p>
        </p:txBody>
      </p:sp>
      <p:pic>
        <p:nvPicPr>
          <p:cNvPr id="17410" name="Picture 2" descr="F:\Download\z_2883cf88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1844824"/>
            <a:ext cx="6331905" cy="4967028"/>
          </a:xfrm>
          <a:prstGeom prst="rect">
            <a:avLst/>
          </a:prstGeom>
          <a:noFill/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7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536104"/>
          </a:xfrm>
        </p:spPr>
        <p:txBody>
          <a:bodyPr/>
          <a:lstStyle/>
          <a:p>
            <a:r>
              <a:rPr lang="ru-RU" dirty="0" err="1"/>
              <a:t>Бичок</a:t>
            </a:r>
            <a:r>
              <a:rPr lang="ru-RU" dirty="0"/>
              <a:t> - </a:t>
            </a:r>
            <a:r>
              <a:rPr lang="ru-RU" dirty="0" err="1"/>
              <a:t>годувальник</a:t>
            </a:r>
            <a:r>
              <a:rPr lang="ru-RU" dirty="0"/>
              <a:t> (</a:t>
            </a:r>
            <a:r>
              <a:rPr lang="ru-RU" dirty="0" err="1"/>
              <a:t>бердянськ</a:t>
            </a:r>
            <a:r>
              <a:rPr lang="ru-RU" dirty="0"/>
              <a:t>)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836712"/>
            <a:ext cx="5897880" cy="1263216"/>
          </a:xfrm>
        </p:spPr>
        <p:txBody>
          <a:bodyPr>
            <a:normAutofit lnSpcReduction="10000"/>
          </a:bodyPr>
          <a:lstStyle/>
          <a:p>
            <a:r>
              <a:rPr lang="ru-RU" dirty="0" err="1"/>
              <a:t>Пам'ятник</a:t>
            </a:r>
            <a:r>
              <a:rPr lang="ru-RU" dirty="0"/>
              <a:t> </a:t>
            </a:r>
            <a:r>
              <a:rPr lang="ru-RU" dirty="0" err="1"/>
              <a:t>присвячений</a:t>
            </a:r>
            <a:r>
              <a:rPr lang="ru-RU" dirty="0"/>
              <a:t> </a:t>
            </a:r>
            <a:r>
              <a:rPr lang="ru-RU" dirty="0" err="1"/>
              <a:t>головній</a:t>
            </a:r>
            <a:r>
              <a:rPr lang="ru-RU" dirty="0"/>
              <a:t> </a:t>
            </a:r>
            <a:r>
              <a:rPr lang="ru-RU" dirty="0" err="1"/>
              <a:t>видобутку</a:t>
            </a:r>
            <a:r>
              <a:rPr lang="ru-RU" dirty="0"/>
              <a:t> </a:t>
            </a:r>
            <a:r>
              <a:rPr lang="ru-RU" dirty="0" err="1"/>
              <a:t>місцевих</a:t>
            </a:r>
            <a:r>
              <a:rPr lang="ru-RU" dirty="0"/>
              <a:t> </a:t>
            </a:r>
            <a:r>
              <a:rPr lang="ru-RU" dirty="0" err="1"/>
              <a:t>рибальських</a:t>
            </a:r>
            <a:r>
              <a:rPr lang="ru-RU" dirty="0"/>
              <a:t> </a:t>
            </a:r>
            <a:r>
              <a:rPr lang="ru-RU" dirty="0" err="1"/>
              <a:t>промислів</a:t>
            </a:r>
            <a:r>
              <a:rPr lang="ru-RU" dirty="0"/>
              <a:t> - </a:t>
            </a:r>
            <a:r>
              <a:rPr lang="ru-RU" dirty="0" err="1"/>
              <a:t>бичка</a:t>
            </a:r>
            <a:r>
              <a:rPr lang="ru-RU" dirty="0"/>
              <a:t>. У монумента </a:t>
            </a:r>
            <a:r>
              <a:rPr lang="ru-RU" dirty="0" err="1"/>
              <a:t>прикріплена</a:t>
            </a:r>
            <a:r>
              <a:rPr lang="ru-RU" dirty="0"/>
              <a:t> табличка, яка говорить: «</a:t>
            </a:r>
            <a:r>
              <a:rPr lang="ru-RU" dirty="0" err="1"/>
              <a:t>Бичку-годувальнику</a:t>
            </a:r>
            <a:r>
              <a:rPr lang="ru-RU" dirty="0"/>
              <a:t>». На </a:t>
            </a:r>
            <a:r>
              <a:rPr lang="ru-RU" dirty="0" err="1"/>
              <a:t>цій</a:t>
            </a:r>
            <a:r>
              <a:rPr lang="ru-RU" dirty="0"/>
              <a:t> </a:t>
            </a:r>
            <a:r>
              <a:rPr lang="ru-RU" dirty="0" err="1"/>
              <a:t>маленькій</a:t>
            </a:r>
            <a:r>
              <a:rPr lang="ru-RU" dirty="0"/>
              <a:t> </a:t>
            </a:r>
            <a:r>
              <a:rPr lang="ru-RU" dirty="0" err="1"/>
              <a:t>рибці</a:t>
            </a:r>
            <a:r>
              <a:rPr lang="ru-RU" dirty="0"/>
              <a:t> </a:t>
            </a:r>
            <a:r>
              <a:rPr lang="ru-RU" dirty="0" err="1"/>
              <a:t>воістину</a:t>
            </a:r>
            <a:r>
              <a:rPr lang="ru-RU" dirty="0"/>
              <a:t> </a:t>
            </a:r>
            <a:r>
              <a:rPr lang="ru-RU" dirty="0" err="1"/>
              <a:t>тримається</a:t>
            </a:r>
            <a:r>
              <a:rPr lang="ru-RU" dirty="0"/>
              <a:t> </a:t>
            </a:r>
            <a:r>
              <a:rPr lang="ru-RU" dirty="0" err="1"/>
              <a:t>благополуччя</a:t>
            </a:r>
            <a:r>
              <a:rPr lang="ru-RU" dirty="0"/>
              <a:t> </a:t>
            </a:r>
            <a:r>
              <a:rPr lang="ru-RU" dirty="0" err="1"/>
              <a:t>всього</a:t>
            </a:r>
            <a:r>
              <a:rPr lang="ru-RU" dirty="0"/>
              <a:t> </a:t>
            </a:r>
            <a:r>
              <a:rPr lang="ru-RU" dirty="0" err="1"/>
              <a:t>Приазов'я</a:t>
            </a:r>
            <a:r>
              <a:rPr lang="ru-RU" dirty="0"/>
              <a:t>. </a:t>
            </a:r>
            <a:r>
              <a:rPr lang="ru-RU" dirty="0" err="1"/>
              <a:t>Однак</a:t>
            </a:r>
            <a:r>
              <a:rPr lang="ru-RU" dirty="0"/>
              <a:t> </a:t>
            </a:r>
            <a:r>
              <a:rPr lang="ru-RU" dirty="0" err="1"/>
              <a:t>справжнім</a:t>
            </a:r>
            <a:r>
              <a:rPr lang="ru-RU" dirty="0"/>
              <a:t> </a:t>
            </a:r>
            <a:r>
              <a:rPr lang="ru-RU" dirty="0" err="1"/>
              <a:t>порятунком</a:t>
            </a:r>
            <a:r>
              <a:rPr lang="ru-RU" dirty="0"/>
              <a:t> </a:t>
            </a:r>
            <a:r>
              <a:rPr lang="ru-RU" dirty="0" err="1"/>
              <a:t>місцевого</a:t>
            </a:r>
            <a:r>
              <a:rPr lang="ru-RU" dirty="0"/>
              <a:t> </a:t>
            </a:r>
            <a:r>
              <a:rPr lang="ru-RU" dirty="0" err="1"/>
              <a:t>населення</a:t>
            </a:r>
            <a:r>
              <a:rPr lang="ru-RU" dirty="0"/>
              <a:t> </a:t>
            </a:r>
            <a:r>
              <a:rPr lang="ru-RU" dirty="0" err="1"/>
              <a:t>ця</a:t>
            </a:r>
            <a:r>
              <a:rPr lang="ru-RU" dirty="0"/>
              <a:t> </a:t>
            </a:r>
            <a:r>
              <a:rPr lang="ru-RU" dirty="0" err="1"/>
              <a:t>рибка</a:t>
            </a:r>
            <a:r>
              <a:rPr lang="ru-RU" dirty="0"/>
              <a:t> стала в </a:t>
            </a:r>
            <a:r>
              <a:rPr lang="ru-RU" dirty="0" err="1"/>
              <a:t>часи</a:t>
            </a:r>
            <a:r>
              <a:rPr lang="ru-RU" dirty="0"/>
              <a:t> </a:t>
            </a:r>
            <a:r>
              <a:rPr lang="ru-RU" dirty="0" err="1"/>
              <a:t>масового</a:t>
            </a:r>
            <a:r>
              <a:rPr lang="ru-RU" dirty="0"/>
              <a:t> голоду на початку 30-х </a:t>
            </a:r>
            <a:r>
              <a:rPr lang="ru-RU" dirty="0" err="1"/>
              <a:t>років</a:t>
            </a:r>
            <a:r>
              <a:rPr lang="ru-RU" dirty="0"/>
              <a:t>, а </a:t>
            </a:r>
            <a:r>
              <a:rPr lang="ru-RU" dirty="0" err="1"/>
              <a:t>також</a:t>
            </a:r>
            <a:r>
              <a:rPr lang="ru-RU" dirty="0"/>
              <a:t> у </a:t>
            </a:r>
            <a:r>
              <a:rPr lang="ru-RU" dirty="0" err="1"/>
              <a:t>важкий</a:t>
            </a:r>
            <a:r>
              <a:rPr lang="ru-RU" dirty="0"/>
              <a:t> </a:t>
            </a:r>
            <a:r>
              <a:rPr lang="ru-RU" dirty="0" err="1"/>
              <a:t>повоєнний</a:t>
            </a:r>
            <a:r>
              <a:rPr lang="ru-RU" dirty="0"/>
              <a:t> час.</a:t>
            </a:r>
          </a:p>
        </p:txBody>
      </p:sp>
      <p:pic>
        <p:nvPicPr>
          <p:cNvPr id="18434" name="Picture 2" descr="H:\Фото\36_bi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76950" y="2571750"/>
            <a:ext cx="3067050" cy="4286250"/>
          </a:xfrm>
          <a:prstGeom prst="rect">
            <a:avLst/>
          </a:prstGeom>
          <a:noFill/>
        </p:spPr>
      </p:pic>
      <p:pic>
        <p:nvPicPr>
          <p:cNvPr id="18436" name="Picture 4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844207"/>
            <a:ext cx="6084168" cy="40137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" dur="500"/>
                                        <p:tgtEl>
                                          <p:spTgt spid="184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1" dur="500"/>
                                        <p:tgtEl>
                                          <p:spTgt spid="184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392088"/>
          </a:xfrm>
        </p:spPr>
        <p:txBody>
          <a:bodyPr>
            <a:normAutofit fontScale="90000"/>
          </a:bodyPr>
          <a:lstStyle/>
          <a:p>
            <a:r>
              <a:rPr lang="ru-RU" dirty="0"/>
              <a:t>	</a:t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ru-RU" dirty="0"/>
              <a:t> </a:t>
            </a:r>
            <a:r>
              <a:rPr lang="ru-RU" dirty="0" err="1"/>
              <a:t>дякуємо</a:t>
            </a:r>
            <a:r>
              <a:rPr lang="ru-RU" dirty="0"/>
              <a:t> за </a:t>
            </a:r>
            <a:r>
              <a:rPr lang="ru-RU" dirty="0" err="1"/>
              <a:t>перлину</a:t>
            </a:r>
            <a:r>
              <a:rPr lang="ru-RU" dirty="0"/>
              <a:t> </a:t>
            </a:r>
            <a:r>
              <a:rPr lang="ru-RU" dirty="0" err="1"/>
              <a:t>біля</a:t>
            </a:r>
            <a:r>
              <a:rPr lang="ru-RU" dirty="0"/>
              <a:t> моря!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764704"/>
            <a:ext cx="7427168" cy="1335224"/>
          </a:xfrm>
        </p:spPr>
        <p:txBody>
          <a:bodyPr/>
          <a:lstStyle/>
          <a:p>
            <a:r>
              <a:rPr lang="ru-RU" dirty="0" err="1"/>
              <a:t>Бронзовий</a:t>
            </a:r>
            <a:r>
              <a:rPr lang="ru-RU" dirty="0"/>
              <a:t> </a:t>
            </a:r>
            <a:r>
              <a:rPr lang="ru-RU" dirty="0" err="1"/>
              <a:t>Дюк</a:t>
            </a:r>
            <a:r>
              <a:rPr lang="ru-RU" dirty="0"/>
              <a:t> - так </a:t>
            </a:r>
            <a:r>
              <a:rPr lang="ru-RU" dirty="0" err="1"/>
              <a:t>одесити</a:t>
            </a:r>
            <a:r>
              <a:rPr lang="ru-RU" dirty="0"/>
              <a:t> </a:t>
            </a:r>
            <a:r>
              <a:rPr lang="ru-RU" dirty="0" err="1"/>
              <a:t>охрестили</a:t>
            </a:r>
            <a:r>
              <a:rPr lang="ru-RU" dirty="0"/>
              <a:t> </a:t>
            </a:r>
            <a:r>
              <a:rPr lang="ru-RU" dirty="0" err="1"/>
              <a:t>пам'ятник</a:t>
            </a:r>
            <a:r>
              <a:rPr lang="ru-RU" dirty="0"/>
              <a:t> герцогу де </a:t>
            </a:r>
            <a:r>
              <a:rPr lang="ru-RU" dirty="0" err="1"/>
              <a:t>Рішельє</a:t>
            </a:r>
            <a:r>
              <a:rPr lang="ru-RU" dirty="0"/>
              <a:t>. </a:t>
            </a:r>
            <a:r>
              <a:rPr lang="ru-RU" dirty="0" err="1"/>
              <a:t>Саме</a:t>
            </a:r>
            <a:r>
              <a:rPr lang="ru-RU" dirty="0"/>
              <a:t> </a:t>
            </a:r>
            <a:r>
              <a:rPr lang="ru-RU" dirty="0" err="1"/>
              <a:t>його</a:t>
            </a:r>
            <a:r>
              <a:rPr lang="ru-RU" dirty="0"/>
              <a:t> </a:t>
            </a:r>
            <a:r>
              <a:rPr lang="ru-RU" dirty="0" err="1"/>
              <a:t>стараннями</a:t>
            </a:r>
            <a:r>
              <a:rPr lang="ru-RU" dirty="0"/>
              <a:t> Одеса </a:t>
            </a:r>
            <a:r>
              <a:rPr lang="ru-RU" dirty="0" err="1"/>
              <a:t>перетворилася</a:t>
            </a:r>
            <a:r>
              <a:rPr lang="ru-RU" dirty="0"/>
              <a:t> на великий </a:t>
            </a:r>
            <a:r>
              <a:rPr lang="ru-RU" dirty="0" err="1"/>
              <a:t>торговий</a:t>
            </a:r>
            <a:r>
              <a:rPr lang="ru-RU" dirty="0"/>
              <a:t> порт. </a:t>
            </a:r>
            <a:r>
              <a:rPr lang="ru-RU" dirty="0" err="1"/>
              <a:t>Відкриття</a:t>
            </a:r>
            <a:r>
              <a:rPr lang="ru-RU" dirty="0"/>
              <a:t> </a:t>
            </a:r>
            <a:r>
              <a:rPr lang="ru-RU" dirty="0" err="1"/>
              <a:t>відбулося</a:t>
            </a:r>
            <a:r>
              <a:rPr lang="ru-RU" dirty="0"/>
              <a:t> 22 </a:t>
            </a:r>
            <a:r>
              <a:rPr lang="ru-RU" dirty="0" err="1"/>
              <a:t>квітня</a:t>
            </a:r>
            <a:r>
              <a:rPr lang="ru-RU" dirty="0"/>
              <a:t> 1828 року. Граф Воронцов </a:t>
            </a:r>
            <a:r>
              <a:rPr lang="ru-RU" dirty="0" err="1"/>
              <a:t>замовив</a:t>
            </a:r>
            <a:r>
              <a:rPr lang="ru-RU" dirty="0"/>
              <a:t> </a:t>
            </a:r>
            <a:r>
              <a:rPr lang="ru-RU" dirty="0" err="1"/>
              <a:t>пам'ятник</a:t>
            </a:r>
            <a:r>
              <a:rPr lang="ru-RU" dirty="0"/>
              <a:t> </a:t>
            </a:r>
            <a:r>
              <a:rPr lang="ru-RU" dirty="0" err="1"/>
              <a:t>відомому</a:t>
            </a:r>
            <a:r>
              <a:rPr lang="ru-RU" dirty="0"/>
              <a:t> скульптору </a:t>
            </a:r>
            <a:r>
              <a:rPr lang="ru-RU" dirty="0" err="1"/>
              <a:t>Мартосу</a:t>
            </a:r>
            <a:r>
              <a:rPr lang="ru-RU" dirty="0"/>
              <a:t>, </a:t>
            </a:r>
            <a:r>
              <a:rPr lang="ru-RU" dirty="0" err="1"/>
              <a:t>майстер</a:t>
            </a:r>
            <a:r>
              <a:rPr lang="ru-RU" dirty="0"/>
              <a:t> - </a:t>
            </a:r>
            <a:r>
              <a:rPr lang="ru-RU" dirty="0" err="1"/>
              <a:t>Єкимов</a:t>
            </a:r>
            <a:r>
              <a:rPr lang="ru-RU" dirty="0"/>
              <a:t>, </a:t>
            </a:r>
            <a:r>
              <a:rPr lang="ru-RU" dirty="0" err="1"/>
              <a:t>архітектори</a:t>
            </a:r>
            <a:r>
              <a:rPr lang="ru-RU" dirty="0"/>
              <a:t>: Мельников і </a:t>
            </a:r>
            <a:r>
              <a:rPr lang="ru-RU" dirty="0" err="1"/>
              <a:t>Боффо</a:t>
            </a:r>
            <a:r>
              <a:rPr lang="ru-RU" dirty="0"/>
              <a:t> .</a:t>
            </a:r>
          </a:p>
        </p:txBody>
      </p:sp>
      <p:pic>
        <p:nvPicPr>
          <p:cNvPr id="19458" name="Picture 2" descr="F:\Download\xl_7fa28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1700808"/>
            <a:ext cx="6729164" cy="5057387"/>
          </a:xfrm>
          <a:prstGeom prst="rect">
            <a:avLst/>
          </a:prstGeom>
          <a:noFill/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6563072" cy="536104"/>
          </a:xfrm>
        </p:spPr>
        <p:txBody>
          <a:bodyPr/>
          <a:lstStyle/>
          <a:p>
            <a:r>
              <a:rPr lang="ru-RU" dirty="0" err="1"/>
              <a:t>Закохані</a:t>
            </a:r>
            <a:r>
              <a:rPr lang="ru-RU" dirty="0"/>
              <a:t> (</a:t>
            </a:r>
            <a:r>
              <a:rPr lang="ru-RU" dirty="0" err="1"/>
              <a:t>харків</a:t>
            </a:r>
            <a:r>
              <a:rPr lang="ru-RU" dirty="0"/>
              <a:t>, </a:t>
            </a:r>
            <a:r>
              <a:rPr lang="ru-RU" dirty="0" err="1"/>
              <a:t>україна</a:t>
            </a:r>
            <a:r>
              <a:rPr lang="ru-RU" dirty="0"/>
              <a:t>)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836712"/>
            <a:ext cx="5897880" cy="1263216"/>
          </a:xfrm>
        </p:spPr>
        <p:txBody>
          <a:bodyPr/>
          <a:lstStyle/>
          <a:p>
            <a:r>
              <a:rPr lang="ru-RU" dirty="0"/>
              <a:t>На </a:t>
            </a:r>
            <a:r>
              <a:rPr lang="ru-RU" dirty="0" err="1"/>
              <a:t>вулиці</a:t>
            </a:r>
            <a:r>
              <a:rPr lang="ru-RU" dirty="0"/>
              <a:t> </a:t>
            </a:r>
            <a:r>
              <a:rPr lang="ru-RU" dirty="0" err="1"/>
              <a:t>Пушкінській</a:t>
            </a:r>
            <a:r>
              <a:rPr lang="ru-RU" dirty="0"/>
              <a:t> стоять </a:t>
            </a:r>
            <a:r>
              <a:rPr lang="ru-RU" dirty="0" err="1"/>
              <a:t>ці</a:t>
            </a:r>
            <a:r>
              <a:rPr lang="ru-RU" dirty="0"/>
              <a:t> </a:t>
            </a:r>
            <a:r>
              <a:rPr lang="ru-RU" dirty="0" err="1"/>
              <a:t>двоє</a:t>
            </a:r>
            <a:r>
              <a:rPr lang="ru-RU" dirty="0"/>
              <a:t> - вони </a:t>
            </a:r>
            <a:r>
              <a:rPr lang="ru-RU" dirty="0" err="1"/>
              <a:t>щосили</a:t>
            </a:r>
            <a:r>
              <a:rPr lang="ru-RU" dirty="0"/>
              <a:t> </a:t>
            </a:r>
            <a:r>
              <a:rPr lang="ru-RU" dirty="0" err="1"/>
              <a:t>тягнуться</a:t>
            </a:r>
            <a:r>
              <a:rPr lang="ru-RU" dirty="0"/>
              <a:t> один до одного, </a:t>
            </a:r>
            <a:r>
              <a:rPr lang="ru-RU" dirty="0" err="1"/>
              <a:t>щоб</a:t>
            </a:r>
            <a:r>
              <a:rPr lang="ru-RU" dirty="0"/>
              <a:t> </a:t>
            </a:r>
            <a:r>
              <a:rPr lang="ru-RU" dirty="0" err="1"/>
              <a:t>поцілуватися</a:t>
            </a:r>
            <a:r>
              <a:rPr lang="ru-RU" dirty="0"/>
              <a:t>. </a:t>
            </a:r>
            <a:r>
              <a:rPr lang="ru-RU" dirty="0" err="1"/>
              <a:t>Нещодавно</a:t>
            </a:r>
            <a:r>
              <a:rPr lang="ru-RU" dirty="0"/>
              <a:t> «</a:t>
            </a:r>
            <a:r>
              <a:rPr lang="ru-RU" dirty="0" err="1"/>
              <a:t>бронзових</a:t>
            </a:r>
            <a:r>
              <a:rPr lang="ru-RU" dirty="0"/>
              <a:t>» </a:t>
            </a:r>
            <a:r>
              <a:rPr lang="ru-RU" dirty="0" err="1"/>
              <a:t>закоханих</a:t>
            </a:r>
            <a:r>
              <a:rPr lang="ru-RU" dirty="0"/>
              <a:t> оточили фонтаном. </a:t>
            </a:r>
            <a:r>
              <a:rPr lang="ru-RU" dirty="0" err="1"/>
              <a:t>Архітектор</a:t>
            </a:r>
            <a:r>
              <a:rPr lang="ru-RU" dirty="0"/>
              <a:t> </a:t>
            </a:r>
            <a:r>
              <a:rPr lang="ru-RU" dirty="0" err="1"/>
              <a:t>Дмитро</a:t>
            </a:r>
            <a:r>
              <a:rPr lang="ru-RU" dirty="0"/>
              <a:t> </a:t>
            </a:r>
            <a:r>
              <a:rPr lang="ru-RU" dirty="0" err="1"/>
              <a:t>Іванченко</a:t>
            </a:r>
            <a:r>
              <a:rPr lang="ru-RU" dirty="0"/>
              <a:t> точно </a:t>
            </a:r>
            <a:r>
              <a:rPr lang="ru-RU" dirty="0" err="1"/>
              <a:t>був</a:t>
            </a:r>
            <a:r>
              <a:rPr lang="ru-RU" dirty="0"/>
              <a:t> </a:t>
            </a:r>
            <a:r>
              <a:rPr lang="ru-RU" dirty="0" err="1"/>
              <a:t>закоханий</a:t>
            </a:r>
            <a:r>
              <a:rPr lang="ru-RU" dirty="0"/>
              <a:t> коли придумав </a:t>
            </a:r>
            <a:r>
              <a:rPr lang="ru-RU" dirty="0" err="1"/>
              <a:t>ідею</a:t>
            </a:r>
            <a:r>
              <a:rPr lang="ru-RU" dirty="0"/>
              <a:t>.)</a:t>
            </a:r>
          </a:p>
        </p:txBody>
      </p:sp>
      <p:pic>
        <p:nvPicPr>
          <p:cNvPr id="20482" name="Picture 2" descr="F:\Download\11(1)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91632" y="2133600"/>
            <a:ext cx="6570136" cy="4371975"/>
          </a:xfrm>
          <a:prstGeom prst="rect">
            <a:avLst/>
          </a:prstGeom>
          <a:noFill/>
        </p:spPr>
      </p:pic>
    </p:spTree>
  </p:cSld>
  <p:clrMapOvr>
    <a:masterClrMapping/>
  </p:clrMapOvr>
  <p:transition>
    <p:checke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048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04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04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/>
              <a:t>Дякую</a:t>
            </a:r>
            <a:r>
              <a:rPr lang="ru-RU" dirty="0" smtClean="0"/>
              <a:t> за </a:t>
            </a:r>
            <a:r>
              <a:rPr lang="ru-RU" dirty="0" err="1" smtClean="0"/>
              <a:t>увагу</a:t>
            </a:r>
            <a:r>
              <a:rPr lang="ru-RU" dirty="0" smtClean="0"/>
              <a:t>!</a:t>
            </a:r>
            <a:endParaRPr lang="ru-RU" dirty="0"/>
          </a:p>
        </p:txBody>
      </p:sp>
      <p:pic>
        <p:nvPicPr>
          <p:cNvPr id="18" name="Picture 2" descr="F:\Download\z_2883cf8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21388241">
            <a:off x="3520368" y="4097949"/>
            <a:ext cx="1435214" cy="1125846"/>
          </a:xfrm>
          <a:prstGeom prst="rect">
            <a:avLst/>
          </a:prstGeom>
          <a:noFill/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</p:pic>
      <p:pic>
        <p:nvPicPr>
          <p:cNvPr id="19" name="Picture 2" descr="H:\Фото\70549afa7d30313db67345aa20f4424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1318584">
            <a:off x="2021691" y="4206596"/>
            <a:ext cx="1451267" cy="1086183"/>
          </a:xfrm>
          <a:prstGeom prst="rect">
            <a:avLst/>
          </a:prstGeom>
          <a:noFill/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</p:pic>
      <p:pic>
        <p:nvPicPr>
          <p:cNvPr id="16" name="Picture 2" descr="F:\Download\11(1)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55776" y="980728"/>
            <a:ext cx="2272463" cy="1512168"/>
          </a:xfrm>
          <a:prstGeom prst="rect">
            <a:avLst/>
          </a:prstGeom>
          <a:noFill/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</p:pic>
      <p:pic>
        <p:nvPicPr>
          <p:cNvPr id="22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83568" y="4149080"/>
            <a:ext cx="1512168" cy="11856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</p:pic>
      <p:pic>
        <p:nvPicPr>
          <p:cNvPr id="21" name="Picture 2" descr="F:\Download\13386801779270068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907704" y="2780928"/>
            <a:ext cx="1791931" cy="1119957"/>
          </a:xfrm>
          <a:prstGeom prst="rect">
            <a:avLst/>
          </a:prstGeom>
          <a:noFill/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</p:pic>
      <p:pic>
        <p:nvPicPr>
          <p:cNvPr id="20" name="Picture 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059832" y="2708920"/>
            <a:ext cx="1803526" cy="12233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</p:pic>
      <p:pic>
        <p:nvPicPr>
          <p:cNvPr id="23" name="Picture 2" descr="F:\Download\sofievka_01.jpe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83568" y="2852936"/>
            <a:ext cx="1786632" cy="1339974"/>
          </a:xfrm>
          <a:prstGeom prst="rect">
            <a:avLst/>
          </a:prstGeom>
          <a:noFill/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</p:pic>
      <p:pic>
        <p:nvPicPr>
          <p:cNvPr id="17" name="Picture 2" descr="H:\Фото\36_big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1907704" y="1196752"/>
            <a:ext cx="1082040" cy="1512168"/>
          </a:xfrm>
          <a:prstGeom prst="rect">
            <a:avLst/>
          </a:prstGeom>
          <a:noFill/>
        </p:spPr>
      </p:pic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 rot="21409795">
            <a:off x="590170" y="1092179"/>
            <a:ext cx="1402099" cy="18694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7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4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4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5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5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7499176" cy="1400200"/>
          </a:xfrm>
        </p:spPr>
        <p:txBody>
          <a:bodyPr>
            <a:normAutofit/>
          </a:bodyPr>
          <a:lstStyle/>
          <a:p>
            <a:r>
              <a:rPr lang="ru-RU" sz="1400" dirty="0" err="1"/>
              <a:t>Будинок</a:t>
            </a:r>
            <a:r>
              <a:rPr lang="ru-RU" sz="1400" dirty="0"/>
              <a:t> з химерами </a:t>
            </a:r>
            <a:r>
              <a:rPr lang="ru-RU" sz="1400" dirty="0" err="1"/>
              <a:t>Цей</a:t>
            </a:r>
            <a:r>
              <a:rPr lang="ru-RU" sz="1400" dirty="0"/>
              <a:t> особняк в </a:t>
            </a:r>
            <a:r>
              <a:rPr lang="ru-RU" sz="1400" dirty="0" err="1"/>
              <a:t>Києві</a:t>
            </a:r>
            <a:r>
              <a:rPr lang="ru-RU" sz="1400" dirty="0"/>
              <a:t> з </a:t>
            </a:r>
            <a:r>
              <a:rPr lang="ru-RU" sz="1400" dirty="0" err="1"/>
              <a:t>цілим</a:t>
            </a:r>
            <a:r>
              <a:rPr lang="ru-RU" sz="1400" dirty="0"/>
              <a:t> зоопарком </a:t>
            </a:r>
            <a:r>
              <a:rPr lang="ru-RU" sz="1400" dirty="0" err="1"/>
              <a:t>чудовиськ</a:t>
            </a:r>
            <a:r>
              <a:rPr lang="ru-RU" sz="1400" dirty="0"/>
              <a:t> на </a:t>
            </a:r>
            <a:r>
              <a:rPr lang="ru-RU" sz="1400" dirty="0" err="1"/>
              <a:t>даху</a:t>
            </a:r>
            <a:r>
              <a:rPr lang="ru-RU" sz="1400" dirty="0"/>
              <a:t> - не </a:t>
            </a:r>
            <a:r>
              <a:rPr lang="ru-RU" sz="1400" dirty="0" err="1"/>
              <a:t>що</a:t>
            </a:r>
            <a:r>
              <a:rPr lang="ru-RU" sz="1400" dirty="0"/>
              <a:t> </a:t>
            </a:r>
            <a:r>
              <a:rPr lang="ru-RU" sz="1400" dirty="0" err="1"/>
              <a:t>інше</a:t>
            </a:r>
            <a:r>
              <a:rPr lang="ru-RU" sz="1400" dirty="0"/>
              <a:t> як... перша реклама цементу! Створив </a:t>
            </a:r>
            <a:r>
              <a:rPr lang="ru-RU" sz="1400" dirty="0" err="1"/>
              <a:t>це</a:t>
            </a:r>
            <a:r>
              <a:rPr lang="ru-RU" sz="1400" dirty="0"/>
              <a:t> </a:t>
            </a:r>
            <a:r>
              <a:rPr lang="ru-RU" sz="1400" dirty="0" err="1" smtClean="0"/>
              <a:t>дивовижн</a:t>
            </a:r>
            <a:r>
              <a:rPr lang="uk-UA" sz="1400" dirty="0" smtClean="0"/>
              <a:t>у</a:t>
            </a:r>
            <a:r>
              <a:rPr lang="ru-RU" sz="1400" dirty="0" smtClean="0"/>
              <a:t> </a:t>
            </a:r>
            <a:r>
              <a:rPr lang="ru-RU" sz="1400" dirty="0" err="1" smtClean="0"/>
              <a:t>будівлю</a:t>
            </a:r>
            <a:r>
              <a:rPr lang="ru-RU" sz="1400" dirty="0" smtClean="0"/>
              <a:t> </a:t>
            </a:r>
            <a:r>
              <a:rPr lang="ru-RU" sz="1400" dirty="0" err="1"/>
              <a:t>архітектор</a:t>
            </a:r>
            <a:r>
              <a:rPr lang="ru-RU" sz="1400" dirty="0"/>
              <a:t> Владислав </a:t>
            </a:r>
            <a:r>
              <a:rPr lang="ru-RU" sz="1400" dirty="0" err="1"/>
              <a:t>Городецький</a:t>
            </a:r>
            <a:r>
              <a:rPr lang="ru-RU" sz="1400" dirty="0"/>
              <a:t> на </a:t>
            </a:r>
            <a:r>
              <a:rPr lang="ru-RU" sz="1400" dirty="0" err="1"/>
              <a:t>спір</a:t>
            </a:r>
            <a:r>
              <a:rPr lang="ru-RU" sz="1400" dirty="0"/>
              <a:t>. </a:t>
            </a:r>
            <a:r>
              <a:rPr lang="ru-RU" sz="1400" dirty="0" err="1"/>
              <a:t>Ніхто</a:t>
            </a:r>
            <a:r>
              <a:rPr lang="ru-RU" sz="1400" dirty="0"/>
              <a:t> не </a:t>
            </a:r>
            <a:r>
              <a:rPr lang="ru-RU" sz="1400" dirty="0" err="1"/>
              <a:t>вірив</a:t>
            </a:r>
            <a:r>
              <a:rPr lang="ru-RU" sz="1400" dirty="0"/>
              <a:t>, </a:t>
            </a:r>
            <a:r>
              <a:rPr lang="ru-RU" sz="1400" dirty="0" err="1"/>
              <a:t>що</a:t>
            </a:r>
            <a:r>
              <a:rPr lang="ru-RU" sz="1400" dirty="0"/>
              <a:t> на </a:t>
            </a:r>
            <a:r>
              <a:rPr lang="ru-RU" sz="1400" dirty="0" err="1"/>
              <a:t>цьому</a:t>
            </a:r>
            <a:r>
              <a:rPr lang="ru-RU" sz="1400" dirty="0"/>
              <a:t> </a:t>
            </a:r>
            <a:r>
              <a:rPr lang="ru-RU" sz="1400" dirty="0" err="1"/>
              <a:t>схилі</a:t>
            </a:r>
            <a:r>
              <a:rPr lang="ru-RU" sz="1400" dirty="0"/>
              <a:t> </a:t>
            </a:r>
            <a:r>
              <a:rPr lang="ru-RU" sz="1400" dirty="0" err="1"/>
              <a:t>можливо</a:t>
            </a:r>
            <a:r>
              <a:rPr lang="ru-RU" sz="1400" dirty="0"/>
              <a:t> </a:t>
            </a:r>
            <a:r>
              <a:rPr lang="ru-RU" sz="1400" dirty="0" err="1"/>
              <a:t>щось</a:t>
            </a:r>
            <a:r>
              <a:rPr lang="ru-RU" sz="1400" dirty="0"/>
              <a:t> </a:t>
            </a:r>
            <a:r>
              <a:rPr lang="ru-RU" sz="1400" dirty="0" err="1"/>
              <a:t>побудувати</a:t>
            </a:r>
            <a:r>
              <a:rPr lang="ru-RU" sz="1400" dirty="0"/>
              <a:t>. Як </a:t>
            </a:r>
            <a:r>
              <a:rPr lang="ru-RU" sz="1400" dirty="0" err="1"/>
              <a:t>бачите</a:t>
            </a:r>
            <a:r>
              <a:rPr lang="ru-RU" sz="1400" dirty="0"/>
              <a:t>, </a:t>
            </a:r>
            <a:r>
              <a:rPr lang="ru-RU" sz="1400" dirty="0" err="1"/>
              <a:t>можна</a:t>
            </a:r>
            <a:r>
              <a:rPr lang="ru-RU" sz="1400" dirty="0"/>
              <a:t> ;) </a:t>
            </a:r>
            <a:r>
              <a:rPr lang="ru-RU" sz="1400" dirty="0" err="1"/>
              <a:t>Будинку</a:t>
            </a:r>
            <a:r>
              <a:rPr lang="ru-RU" sz="1400" dirty="0"/>
              <a:t> з химерами </a:t>
            </a:r>
            <a:r>
              <a:rPr lang="ru-RU" sz="1400" dirty="0" err="1"/>
              <a:t>вже</a:t>
            </a:r>
            <a:r>
              <a:rPr lang="ru-RU" sz="1400" dirty="0"/>
              <a:t> </a:t>
            </a:r>
            <a:r>
              <a:rPr lang="ru-RU" sz="1400" dirty="0" err="1"/>
              <a:t>майже</a:t>
            </a:r>
            <a:r>
              <a:rPr lang="ru-RU" sz="1400" dirty="0"/>
              <a:t> 113 </a:t>
            </a:r>
            <a:r>
              <a:rPr lang="ru-RU" sz="1400" dirty="0" err="1"/>
              <a:t>років</a:t>
            </a:r>
            <a:r>
              <a:rPr lang="ru-RU" sz="1400" dirty="0"/>
              <a:t>!</a:t>
            </a:r>
          </a:p>
        </p:txBody>
      </p:sp>
      <p:pic>
        <p:nvPicPr>
          <p:cNvPr id="6" name="Содержимое 5" descr="9faf55ae8e4251d3e94ef11ed5944df7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611560" y="1767851"/>
            <a:ext cx="6984776" cy="5063962"/>
          </a:xfrm>
        </p:spPr>
      </p:pic>
    </p:spTree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536104"/>
          </a:xfrm>
        </p:spPr>
        <p:txBody>
          <a:bodyPr/>
          <a:lstStyle/>
          <a:p>
            <a:r>
              <a:rPr lang="ru-RU" dirty="0" err="1"/>
              <a:t>бронзове</a:t>
            </a:r>
            <a:r>
              <a:rPr lang="ru-RU" dirty="0"/>
              <a:t> </a:t>
            </a:r>
            <a:r>
              <a:rPr lang="ru-RU" dirty="0" smtClean="0"/>
              <a:t>дерево </a:t>
            </a:r>
            <a:r>
              <a:rPr lang="ru-RU" dirty="0" err="1"/>
              <a:t>любові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67544" y="836712"/>
            <a:ext cx="5987008" cy="1263216"/>
          </a:xfrm>
        </p:spPr>
        <p:txBody>
          <a:bodyPr/>
          <a:lstStyle/>
          <a:p>
            <a:r>
              <a:rPr lang="ru-RU" dirty="0"/>
              <a:t>14 лютого 2006 року на </a:t>
            </a:r>
            <a:r>
              <a:rPr lang="ru-RU" dirty="0" err="1"/>
              <a:t>центральній</a:t>
            </a:r>
            <a:r>
              <a:rPr lang="ru-RU" dirty="0"/>
              <a:t> </a:t>
            </a:r>
            <a:r>
              <a:rPr lang="ru-RU" dirty="0" err="1"/>
              <a:t>вулиці</a:t>
            </a:r>
            <a:r>
              <a:rPr lang="ru-RU" dirty="0"/>
              <a:t> </a:t>
            </a:r>
            <a:r>
              <a:rPr lang="ru-RU" dirty="0" err="1"/>
              <a:t>Одеси</a:t>
            </a:r>
            <a:r>
              <a:rPr lang="ru-RU" dirty="0"/>
              <a:t> - </a:t>
            </a:r>
            <a:r>
              <a:rPr lang="ru-RU" dirty="0" err="1"/>
              <a:t>Дерибасівській</a:t>
            </a:r>
            <a:r>
              <a:rPr lang="ru-RU" dirty="0"/>
              <a:t> - «посадили» </a:t>
            </a:r>
            <a:r>
              <a:rPr lang="ru-RU" dirty="0" err="1"/>
              <a:t>бронзове</a:t>
            </a:r>
            <a:r>
              <a:rPr lang="ru-RU" dirty="0"/>
              <a:t> дерево </a:t>
            </a:r>
            <a:r>
              <a:rPr lang="ru-RU" dirty="0" err="1"/>
              <a:t>любові</a:t>
            </a:r>
            <a:r>
              <a:rPr lang="ru-RU" dirty="0"/>
              <a:t>. </a:t>
            </a:r>
            <a:r>
              <a:rPr lang="ru-RU" dirty="0" err="1"/>
              <a:t>Рослина</a:t>
            </a:r>
            <a:r>
              <a:rPr lang="ru-RU" dirty="0"/>
              <a:t>, треба </a:t>
            </a:r>
            <a:r>
              <a:rPr lang="ru-RU" dirty="0" err="1"/>
              <a:t>сказати</a:t>
            </a:r>
            <a:r>
              <a:rPr lang="ru-RU" dirty="0"/>
              <a:t> </a:t>
            </a:r>
            <a:r>
              <a:rPr lang="ru-RU" dirty="0" err="1" smtClean="0"/>
              <a:t>видатна</a:t>
            </a:r>
            <a:r>
              <a:rPr lang="ru-RU" dirty="0" smtClean="0"/>
              <a:t>: </a:t>
            </a:r>
            <a:r>
              <a:rPr lang="ru-RU" dirty="0" err="1"/>
              <a:t>важить</a:t>
            </a:r>
            <a:r>
              <a:rPr lang="ru-RU" dirty="0"/>
              <a:t> тонну, а </a:t>
            </a:r>
            <a:r>
              <a:rPr lang="ru-RU" dirty="0" err="1"/>
              <a:t>заввишки</a:t>
            </a:r>
            <a:r>
              <a:rPr lang="ru-RU" dirty="0"/>
              <a:t> три </a:t>
            </a:r>
            <a:r>
              <a:rPr lang="ru-RU" dirty="0" err="1"/>
              <a:t>метри</a:t>
            </a:r>
            <a:r>
              <a:rPr lang="ru-RU" dirty="0"/>
              <a:t>! Скульптор Михайло Рева </a:t>
            </a:r>
            <a:r>
              <a:rPr lang="ru-RU" dirty="0" err="1"/>
              <a:t>зробив</a:t>
            </a:r>
            <a:r>
              <a:rPr lang="ru-RU" dirty="0"/>
              <a:t> крону у </a:t>
            </a:r>
            <a:r>
              <a:rPr lang="ru-RU" dirty="0" err="1"/>
              <a:t>вигляді</a:t>
            </a:r>
            <a:r>
              <a:rPr lang="ru-RU" dirty="0"/>
              <a:t> </a:t>
            </a:r>
            <a:r>
              <a:rPr lang="ru-RU" dirty="0" err="1"/>
              <a:t>серця</a:t>
            </a:r>
            <a:r>
              <a:rPr lang="ru-RU" dirty="0"/>
              <a:t>, прикрасив </a:t>
            </a:r>
            <a:r>
              <a:rPr lang="ru-RU" dirty="0" err="1"/>
              <a:t>її</a:t>
            </a:r>
            <a:r>
              <a:rPr lang="ru-RU" dirty="0"/>
              <a:t> 210 сердечками написав на </a:t>
            </a:r>
            <a:r>
              <a:rPr lang="ru-RU" dirty="0" err="1"/>
              <a:t>дереві</a:t>
            </a:r>
            <a:r>
              <a:rPr lang="ru-RU" dirty="0"/>
              <a:t> слово «</a:t>
            </a:r>
            <a:r>
              <a:rPr lang="ru-RU" dirty="0" err="1"/>
              <a:t>любов</a:t>
            </a:r>
            <a:r>
              <a:rPr lang="ru-RU" dirty="0"/>
              <a:t>» на 65 </a:t>
            </a:r>
            <a:r>
              <a:rPr lang="ru-RU" dirty="0" err="1"/>
              <a:t>мовах</a:t>
            </a:r>
            <a:r>
              <a:rPr lang="ru-RU" dirty="0"/>
              <a:t> </a:t>
            </a:r>
            <a:r>
              <a:rPr lang="ru-RU" dirty="0" err="1"/>
              <a:t>світу</a:t>
            </a:r>
            <a:r>
              <a:rPr lang="ru-RU" dirty="0"/>
              <a:t>!</a:t>
            </a:r>
          </a:p>
        </p:txBody>
      </p:sp>
      <p:pic>
        <p:nvPicPr>
          <p:cNvPr id="34818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95737" y="1988840"/>
            <a:ext cx="3629024" cy="48386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48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536104"/>
          </a:xfrm>
        </p:spPr>
        <p:txBody>
          <a:bodyPr/>
          <a:lstStyle/>
          <a:p>
            <a:r>
              <a:rPr lang="ru-RU" dirty="0" err="1" smtClean="0"/>
              <a:t>Чеширскі</a:t>
            </a:r>
            <a:r>
              <a:rPr lang="ru-RU" dirty="0" smtClean="0"/>
              <a:t> </a:t>
            </a:r>
            <a:r>
              <a:rPr lang="ru-RU" dirty="0" err="1"/>
              <a:t>коти</a:t>
            </a:r>
            <a:r>
              <a:rPr lang="ru-RU" dirty="0"/>
              <a:t> і ко... в </a:t>
            </a:r>
            <a:r>
              <a:rPr lang="ru-RU" dirty="0" err="1"/>
              <a:t>києві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39552" y="836712"/>
            <a:ext cx="5897880" cy="1263216"/>
          </a:xfrm>
        </p:spPr>
        <p:txBody>
          <a:bodyPr>
            <a:normAutofit fontScale="92500"/>
          </a:bodyPr>
          <a:lstStyle/>
          <a:p>
            <a:r>
              <a:rPr lang="ru-RU" dirty="0" err="1"/>
              <a:t>Раніше</a:t>
            </a:r>
            <a:r>
              <a:rPr lang="ru-RU" dirty="0"/>
              <a:t> тут </a:t>
            </a:r>
            <a:r>
              <a:rPr lang="ru-RU" dirty="0" err="1"/>
              <a:t>були</a:t>
            </a:r>
            <a:r>
              <a:rPr lang="ru-RU" dirty="0"/>
              <a:t> </a:t>
            </a:r>
            <a:r>
              <a:rPr lang="ru-RU" dirty="0" err="1"/>
              <a:t>оборонні</a:t>
            </a:r>
            <a:r>
              <a:rPr lang="ru-RU" dirty="0"/>
              <a:t> вали </a:t>
            </a:r>
            <a:r>
              <a:rPr lang="ru-RU" dirty="0" err="1"/>
              <a:t>Древнього</a:t>
            </a:r>
            <a:r>
              <a:rPr lang="ru-RU" dirty="0"/>
              <a:t> </a:t>
            </a:r>
            <a:r>
              <a:rPr lang="ru-RU" dirty="0" err="1"/>
              <a:t>Києва</a:t>
            </a:r>
            <a:r>
              <a:rPr lang="ru-RU" dirty="0"/>
              <a:t>. Зараз </a:t>
            </a:r>
            <a:r>
              <a:rPr lang="ru-RU" dirty="0" err="1"/>
              <a:t>Пейзажна</a:t>
            </a:r>
            <a:r>
              <a:rPr lang="ru-RU" dirty="0"/>
              <a:t> алея - </a:t>
            </a:r>
            <a:r>
              <a:rPr lang="ru-RU" dirty="0" err="1"/>
              <a:t>улюблене</a:t>
            </a:r>
            <a:r>
              <a:rPr lang="ru-RU" dirty="0"/>
              <a:t> </a:t>
            </a:r>
            <a:r>
              <a:rPr lang="ru-RU" dirty="0" err="1"/>
              <a:t>місце</a:t>
            </a:r>
            <a:r>
              <a:rPr lang="ru-RU" dirty="0"/>
              <a:t> для </a:t>
            </a:r>
            <a:r>
              <a:rPr lang="ru-RU" dirty="0" err="1"/>
              <a:t>прогулянок</a:t>
            </a:r>
            <a:r>
              <a:rPr lang="ru-RU" dirty="0"/>
              <a:t>. </a:t>
            </a:r>
            <a:r>
              <a:rPr lang="ru-RU" dirty="0" err="1"/>
              <a:t>Вже</a:t>
            </a:r>
            <a:r>
              <a:rPr lang="ru-RU" dirty="0"/>
              <a:t> 6 </a:t>
            </a:r>
            <a:r>
              <a:rPr lang="ru-RU" dirty="0" err="1"/>
              <a:t>років</a:t>
            </a:r>
            <a:r>
              <a:rPr lang="ru-RU" dirty="0"/>
              <a:t> тут </a:t>
            </a:r>
            <a:r>
              <a:rPr lang="ru-RU" dirty="0" err="1"/>
              <a:t>живуть</a:t>
            </a:r>
            <a:r>
              <a:rPr lang="ru-RU" dirty="0"/>
              <a:t> 30-метрова </a:t>
            </a:r>
            <a:r>
              <a:rPr lang="ru-RU" dirty="0" err="1"/>
              <a:t>кішка</a:t>
            </a:r>
            <a:r>
              <a:rPr lang="ru-RU" dirty="0"/>
              <a:t> - </a:t>
            </a:r>
            <a:r>
              <a:rPr lang="ru-RU" dirty="0" err="1"/>
              <a:t>сороконіжка</a:t>
            </a:r>
            <a:r>
              <a:rPr lang="ru-RU" dirty="0"/>
              <a:t> та Ко..: </a:t>
            </a:r>
            <a:r>
              <a:rPr lang="ru-RU" dirty="0" err="1"/>
              <a:t>коти</a:t>
            </a:r>
            <a:r>
              <a:rPr lang="ru-RU" dirty="0"/>
              <a:t>, </a:t>
            </a:r>
            <a:r>
              <a:rPr lang="ru-RU" dirty="0" err="1"/>
              <a:t>морські</a:t>
            </a:r>
            <a:r>
              <a:rPr lang="ru-RU" dirty="0"/>
              <a:t> </a:t>
            </a:r>
            <a:r>
              <a:rPr lang="ru-RU" dirty="0" err="1"/>
              <a:t>ковзани</a:t>
            </a:r>
            <a:r>
              <a:rPr lang="ru-RU" dirty="0"/>
              <a:t>, </a:t>
            </a:r>
            <a:r>
              <a:rPr lang="ru-RU" dirty="0" err="1"/>
              <a:t>принцеси</a:t>
            </a:r>
            <a:r>
              <a:rPr lang="ru-RU" dirty="0"/>
              <a:t> на подушках, Маленький принц... </a:t>
            </a:r>
            <a:r>
              <a:rPr lang="ru-RU" dirty="0" err="1"/>
              <a:t>Здається</a:t>
            </a:r>
            <a:r>
              <a:rPr lang="ru-RU" dirty="0"/>
              <a:t>, </a:t>
            </a:r>
            <a:r>
              <a:rPr lang="ru-RU" dirty="0" err="1"/>
              <a:t>ніби</a:t>
            </a:r>
            <a:r>
              <a:rPr lang="ru-RU" dirty="0"/>
              <a:t> </a:t>
            </a:r>
            <a:r>
              <a:rPr lang="ru-RU" dirty="0" err="1"/>
              <a:t>потрапив</a:t>
            </a:r>
            <a:r>
              <a:rPr lang="ru-RU" dirty="0"/>
              <a:t> у </a:t>
            </a:r>
            <a:r>
              <a:rPr lang="ru-RU" dirty="0" err="1"/>
              <a:t>казку</a:t>
            </a:r>
            <a:r>
              <a:rPr lang="ru-RU" dirty="0"/>
              <a:t>! </a:t>
            </a:r>
            <a:r>
              <a:rPr lang="ru-RU" dirty="0" err="1"/>
              <a:t>Спасибі</a:t>
            </a:r>
            <a:r>
              <a:rPr lang="ru-RU" dirty="0"/>
              <a:t> </a:t>
            </a:r>
            <a:r>
              <a:rPr lang="ru-RU" dirty="0" err="1"/>
              <a:t>скульпторові</a:t>
            </a:r>
            <a:r>
              <a:rPr lang="ru-RU" dirty="0"/>
              <a:t> </a:t>
            </a:r>
            <a:r>
              <a:rPr lang="ru-RU" dirty="0" err="1"/>
              <a:t>Кості</a:t>
            </a:r>
            <a:r>
              <a:rPr lang="ru-RU" dirty="0"/>
              <a:t> </a:t>
            </a:r>
            <a:r>
              <a:rPr lang="ru-RU" dirty="0" err="1"/>
              <a:t>Скретуцькому</a:t>
            </a:r>
            <a:r>
              <a:rPr lang="ru-RU" dirty="0"/>
              <a:t>! До </a:t>
            </a:r>
            <a:r>
              <a:rPr lang="ru-RU" dirty="0" err="1"/>
              <a:t>речі</a:t>
            </a:r>
            <a:r>
              <a:rPr lang="ru-RU" dirty="0"/>
              <a:t>, </a:t>
            </a:r>
            <a:r>
              <a:rPr lang="ru-RU" dirty="0" err="1"/>
              <a:t>це</a:t>
            </a:r>
            <a:r>
              <a:rPr lang="ru-RU" dirty="0"/>
              <a:t> </a:t>
            </a:r>
            <a:r>
              <a:rPr lang="ru-RU" dirty="0" err="1"/>
              <a:t>він</a:t>
            </a:r>
            <a:r>
              <a:rPr lang="ru-RU" dirty="0"/>
              <a:t> створив </a:t>
            </a:r>
            <a:r>
              <a:rPr lang="ru-RU" dirty="0" err="1"/>
              <a:t>Їжачка</a:t>
            </a:r>
            <a:r>
              <a:rPr lang="ru-RU" dirty="0"/>
              <a:t> в </a:t>
            </a:r>
            <a:r>
              <a:rPr lang="ru-RU" dirty="0" err="1"/>
              <a:t>тумані</a:t>
            </a:r>
            <a:r>
              <a:rPr lang="ru-RU" dirty="0"/>
              <a:t> і кота з </a:t>
            </a:r>
            <a:r>
              <a:rPr lang="ru-RU" dirty="0" err="1"/>
              <a:t>одноразових</a:t>
            </a:r>
            <a:r>
              <a:rPr lang="ru-RU" dirty="0"/>
              <a:t> </a:t>
            </a:r>
            <a:r>
              <a:rPr lang="ru-RU" dirty="0" err="1"/>
              <a:t>виделок</a:t>
            </a:r>
            <a:r>
              <a:rPr lang="ru-RU" dirty="0"/>
              <a:t> </a:t>
            </a:r>
            <a:r>
              <a:rPr lang="ru-RU" dirty="0" err="1"/>
              <a:t>біля</a:t>
            </a:r>
            <a:r>
              <a:rPr lang="ru-RU" dirty="0"/>
              <a:t> </a:t>
            </a:r>
            <a:r>
              <a:rPr lang="ru-RU" dirty="0" err="1"/>
              <a:t>Золотих</a:t>
            </a:r>
            <a:r>
              <a:rPr lang="ru-RU" dirty="0"/>
              <a:t> </a:t>
            </a:r>
            <a:r>
              <a:rPr lang="ru-RU" dirty="0" err="1"/>
              <a:t>воріт</a:t>
            </a:r>
            <a:r>
              <a:rPr lang="ru-RU" dirty="0"/>
              <a:t>)</a:t>
            </a:r>
          </a:p>
        </p:txBody>
      </p:sp>
      <p:pic>
        <p:nvPicPr>
          <p:cNvPr id="2051" name="Picture 3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60463" y="2242532"/>
            <a:ext cx="5832475" cy="41541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" dur="1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536104"/>
          </a:xfrm>
        </p:spPr>
        <p:txBody>
          <a:bodyPr/>
          <a:lstStyle/>
          <a:p>
            <a:r>
              <a:rPr lang="ru-RU" dirty="0" err="1"/>
              <a:t>Древній</a:t>
            </a:r>
            <a:r>
              <a:rPr lang="ru-RU" dirty="0"/>
              <a:t> </a:t>
            </a:r>
            <a:r>
              <a:rPr lang="ru-RU" dirty="0" err="1"/>
              <a:t>херсонес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836712"/>
            <a:ext cx="5897880" cy="1263216"/>
          </a:xfrm>
        </p:spPr>
        <p:txBody>
          <a:bodyPr>
            <a:normAutofit/>
          </a:bodyPr>
          <a:lstStyle/>
          <a:p>
            <a:r>
              <a:rPr lang="ru-RU" dirty="0" err="1"/>
              <a:t>Це</a:t>
            </a:r>
            <a:r>
              <a:rPr lang="ru-RU" dirty="0"/>
              <a:t> </a:t>
            </a:r>
            <a:r>
              <a:rPr lang="ru-RU" dirty="0" err="1" smtClean="0"/>
              <a:t>одне</a:t>
            </a:r>
            <a:r>
              <a:rPr lang="ru-RU" dirty="0" smtClean="0"/>
              <a:t> </a:t>
            </a:r>
            <a:r>
              <a:rPr lang="ru-RU" dirty="0"/>
              <a:t>з </a:t>
            </a:r>
            <a:r>
              <a:rPr lang="ru-RU" dirty="0" err="1"/>
              <a:t>архітектурних</a:t>
            </a:r>
            <a:r>
              <a:rPr lang="ru-RU" dirty="0"/>
              <a:t> чудес </a:t>
            </a:r>
            <a:r>
              <a:rPr lang="ru-RU" dirty="0" err="1"/>
              <a:t>давньогрецької</a:t>
            </a:r>
            <a:r>
              <a:rPr lang="ru-RU" dirty="0"/>
              <a:t> </a:t>
            </a:r>
            <a:r>
              <a:rPr lang="ru-RU" dirty="0" err="1"/>
              <a:t>культури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 smtClean="0"/>
              <a:t>збереглося</a:t>
            </a:r>
            <a:r>
              <a:rPr lang="ru-RU" dirty="0" smtClean="0"/>
              <a:t> </a:t>
            </a:r>
            <a:r>
              <a:rPr lang="ru-RU" dirty="0"/>
              <a:t>до наших </a:t>
            </a:r>
            <a:r>
              <a:rPr lang="ru-RU" dirty="0" err="1"/>
              <a:t>днів</a:t>
            </a:r>
            <a:r>
              <a:rPr lang="ru-RU" dirty="0"/>
              <a:t> на </a:t>
            </a:r>
            <a:r>
              <a:rPr lang="ru-RU" dirty="0" err="1"/>
              <a:t>Кримському</a:t>
            </a:r>
            <a:r>
              <a:rPr lang="ru-RU" dirty="0"/>
              <a:t> </a:t>
            </a:r>
            <a:r>
              <a:rPr lang="ru-RU" dirty="0" err="1"/>
              <a:t>півострові</a:t>
            </a:r>
            <a:r>
              <a:rPr lang="ru-RU" dirty="0"/>
              <a:t>. </a:t>
            </a:r>
            <a:r>
              <a:rPr lang="ru-RU" dirty="0" err="1"/>
              <a:t>Торкаючись</a:t>
            </a:r>
            <a:r>
              <a:rPr lang="ru-RU" dirty="0"/>
              <a:t> до </a:t>
            </a:r>
            <a:r>
              <a:rPr lang="ru-RU" dirty="0" err="1"/>
              <a:t>фрагментів</a:t>
            </a:r>
            <a:r>
              <a:rPr lang="ru-RU" dirty="0"/>
              <a:t> </a:t>
            </a:r>
            <a:r>
              <a:rPr lang="ru-RU" dirty="0" err="1"/>
              <a:t>античних</a:t>
            </a:r>
            <a:r>
              <a:rPr lang="ru-RU" dirty="0"/>
              <a:t> колон колись </a:t>
            </a:r>
            <a:r>
              <a:rPr lang="ru-RU" dirty="0" err="1"/>
              <a:t>найпотужнішого</a:t>
            </a:r>
            <a:r>
              <a:rPr lang="ru-RU" dirty="0"/>
              <a:t> торгового </a:t>
            </a:r>
            <a:r>
              <a:rPr lang="ru-RU" dirty="0" err="1"/>
              <a:t>міста</a:t>
            </a:r>
            <a:r>
              <a:rPr lang="ru-RU" dirty="0"/>
              <a:t>, </a:t>
            </a:r>
            <a:r>
              <a:rPr lang="ru-RU" dirty="0" err="1"/>
              <a:t>уява</a:t>
            </a:r>
            <a:r>
              <a:rPr lang="ru-RU" dirty="0"/>
              <a:t> </a:t>
            </a:r>
            <a:r>
              <a:rPr lang="ru-RU" dirty="0" err="1"/>
              <a:t>малює</a:t>
            </a:r>
            <a:r>
              <a:rPr lang="ru-RU" dirty="0"/>
              <a:t> </a:t>
            </a:r>
            <a:r>
              <a:rPr lang="ru-RU" dirty="0" err="1"/>
              <a:t>ставних</a:t>
            </a:r>
            <a:r>
              <a:rPr lang="ru-RU" dirty="0"/>
              <a:t> </a:t>
            </a:r>
            <a:r>
              <a:rPr lang="ru-RU" dirty="0" err="1"/>
              <a:t>грецьких</a:t>
            </a:r>
            <a:r>
              <a:rPr lang="ru-RU" dirty="0"/>
              <a:t> вельмож, </a:t>
            </a:r>
            <a:r>
              <a:rPr lang="ru-RU" dirty="0" err="1"/>
              <a:t>витончених</a:t>
            </a:r>
            <a:r>
              <a:rPr lang="ru-RU" dirty="0"/>
              <a:t> </a:t>
            </a:r>
            <a:r>
              <a:rPr lang="ru-RU" dirty="0" err="1"/>
              <a:t>жриць</a:t>
            </a:r>
            <a:r>
              <a:rPr lang="ru-RU" dirty="0"/>
              <a:t>, </a:t>
            </a:r>
            <a:r>
              <a:rPr lang="ru-RU" dirty="0" err="1"/>
              <a:t>відважних</a:t>
            </a:r>
            <a:r>
              <a:rPr lang="ru-RU" dirty="0"/>
              <a:t> </a:t>
            </a:r>
            <a:r>
              <a:rPr lang="ru-RU" dirty="0" err="1"/>
              <a:t>мореплавців</a:t>
            </a:r>
            <a:r>
              <a:rPr lang="ru-RU" dirty="0"/>
              <a:t>, </a:t>
            </a:r>
            <a:r>
              <a:rPr lang="ru-RU" dirty="0" err="1"/>
              <a:t>душі</a:t>
            </a:r>
            <a:r>
              <a:rPr lang="ru-RU" dirty="0"/>
              <a:t> </a:t>
            </a:r>
            <a:r>
              <a:rPr lang="ru-RU" dirty="0" err="1"/>
              <a:t>яких</a:t>
            </a:r>
            <a:r>
              <a:rPr lang="ru-RU" dirty="0"/>
              <a:t>, за </a:t>
            </a:r>
            <a:r>
              <a:rPr lang="ru-RU" dirty="0" err="1"/>
              <a:t>переказами</a:t>
            </a:r>
            <a:r>
              <a:rPr lang="ru-RU" dirty="0"/>
              <a:t>, </a:t>
            </a:r>
            <a:r>
              <a:rPr lang="ru-RU" dirty="0" err="1"/>
              <a:t>втілювалися</a:t>
            </a:r>
            <a:r>
              <a:rPr lang="ru-RU" dirty="0"/>
              <a:t> в </a:t>
            </a:r>
            <a:r>
              <a:rPr lang="ru-RU" dirty="0" err="1"/>
              <a:t>дельфінів</a:t>
            </a:r>
            <a:r>
              <a:rPr lang="ru-RU" dirty="0"/>
              <a:t>.</a:t>
            </a:r>
          </a:p>
        </p:txBody>
      </p:sp>
      <p:pic>
        <p:nvPicPr>
          <p:cNvPr id="3074" name="Picture 2" descr="H:\Фото\092e79483a9f3ae037961ddd895010c4.jpe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2420887"/>
            <a:ext cx="6599825" cy="4437113"/>
          </a:xfrm>
          <a:prstGeom prst="rect">
            <a:avLst/>
          </a:prstGeom>
          <a:noFill/>
        </p:spPr>
      </p:pic>
    </p:spTree>
  </p:cSld>
  <p:clrMapOvr>
    <a:masterClrMapping/>
  </p:clrMapOvr>
  <p:transition>
    <p:wheel spokes="2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188640"/>
            <a:ext cx="5897880" cy="493360"/>
          </a:xfrm>
        </p:spPr>
        <p:txBody>
          <a:bodyPr/>
          <a:lstStyle/>
          <a:p>
            <a:r>
              <a:rPr lang="ru-RU" dirty="0" err="1"/>
              <a:t>Привиди</a:t>
            </a:r>
            <a:r>
              <a:rPr lang="ru-RU" dirty="0"/>
              <a:t> </a:t>
            </a:r>
            <a:r>
              <a:rPr lang="ru-RU" dirty="0" err="1"/>
              <a:t>луцького</a:t>
            </a:r>
            <a:r>
              <a:rPr lang="ru-RU" dirty="0"/>
              <a:t> замку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764704"/>
            <a:ext cx="5897880" cy="1335224"/>
          </a:xfrm>
        </p:spPr>
        <p:txBody>
          <a:bodyPr>
            <a:normAutofit fontScale="92500"/>
          </a:bodyPr>
          <a:lstStyle/>
          <a:p>
            <a:r>
              <a:rPr lang="ru-RU" dirty="0"/>
              <a:t>Замок </a:t>
            </a:r>
            <a:r>
              <a:rPr lang="ru-RU" dirty="0" err="1"/>
              <a:t>Любарта</a:t>
            </a:r>
            <a:r>
              <a:rPr lang="ru-RU" dirty="0"/>
              <a:t> </a:t>
            </a:r>
            <a:r>
              <a:rPr lang="ru-RU" dirty="0" err="1"/>
              <a:t>грізно</a:t>
            </a:r>
            <a:r>
              <a:rPr lang="ru-RU" dirty="0"/>
              <a:t> </a:t>
            </a:r>
            <a:r>
              <a:rPr lang="ru-RU" dirty="0" err="1"/>
              <a:t>підноситься</a:t>
            </a:r>
            <a:r>
              <a:rPr lang="ru-RU" dirty="0"/>
              <a:t> над </a:t>
            </a:r>
            <a:r>
              <a:rPr lang="ru-RU" dirty="0" err="1"/>
              <a:t>Луцьком</a:t>
            </a:r>
            <a:r>
              <a:rPr lang="ru-RU" dirty="0"/>
              <a:t>. </a:t>
            </a:r>
            <a:r>
              <a:rPr lang="ru-RU" dirty="0" err="1"/>
              <a:t>Важкі</a:t>
            </a:r>
            <a:r>
              <a:rPr lang="ru-RU" dirty="0"/>
              <a:t> ворота, </a:t>
            </a:r>
            <a:r>
              <a:rPr lang="ru-RU" dirty="0" err="1"/>
              <a:t>високі</a:t>
            </a:r>
            <a:r>
              <a:rPr lang="ru-RU" dirty="0"/>
              <a:t> </a:t>
            </a:r>
            <a:r>
              <a:rPr lang="ru-RU" dirty="0" err="1"/>
              <a:t>стіни</a:t>
            </a:r>
            <a:r>
              <a:rPr lang="ru-RU" dirty="0"/>
              <a:t>, </a:t>
            </a:r>
            <a:r>
              <a:rPr lang="ru-RU" dirty="0" err="1"/>
              <a:t>гострі</a:t>
            </a:r>
            <a:r>
              <a:rPr lang="ru-RU" dirty="0"/>
              <a:t> </a:t>
            </a:r>
            <a:r>
              <a:rPr lang="ru-RU" dirty="0" err="1"/>
              <a:t>зубці</a:t>
            </a:r>
            <a:r>
              <a:rPr lang="ru-RU" dirty="0"/>
              <a:t> </a:t>
            </a:r>
            <a:r>
              <a:rPr lang="ru-RU" dirty="0" err="1"/>
              <a:t>середньовічної</a:t>
            </a:r>
            <a:r>
              <a:rPr lang="ru-RU" dirty="0"/>
              <a:t> </a:t>
            </a:r>
            <a:r>
              <a:rPr lang="ru-RU" dirty="0" err="1"/>
              <a:t>фортеці</a:t>
            </a:r>
            <a:r>
              <a:rPr lang="ru-RU" dirty="0"/>
              <a:t> </a:t>
            </a:r>
            <a:r>
              <a:rPr lang="ru-RU" dirty="0" err="1"/>
              <a:t>миттєво</a:t>
            </a:r>
            <a:r>
              <a:rPr lang="ru-RU" dirty="0"/>
              <a:t> </a:t>
            </a:r>
            <a:r>
              <a:rPr lang="ru-RU" dirty="0" err="1"/>
              <a:t>переносять</a:t>
            </a:r>
            <a:r>
              <a:rPr lang="ru-RU" dirty="0"/>
              <a:t> в </a:t>
            </a:r>
            <a:r>
              <a:rPr lang="ru-RU" dirty="0" err="1"/>
              <a:t>епоху</a:t>
            </a:r>
            <a:r>
              <a:rPr lang="ru-RU" dirty="0"/>
              <a:t> </a:t>
            </a:r>
            <a:r>
              <a:rPr lang="ru-RU" dirty="0" err="1"/>
              <a:t>лицарів</a:t>
            </a:r>
            <a:r>
              <a:rPr lang="ru-RU" dirty="0"/>
              <a:t>... </a:t>
            </a:r>
            <a:r>
              <a:rPr lang="ru-RU" dirty="0" err="1"/>
              <a:t>Потрапляючи</a:t>
            </a:r>
            <a:r>
              <a:rPr lang="ru-RU" dirty="0"/>
              <a:t> </a:t>
            </a:r>
            <a:r>
              <a:rPr lang="ru-RU" dirty="0" err="1"/>
              <a:t>сюди</a:t>
            </a:r>
            <a:r>
              <a:rPr lang="ru-RU" dirty="0"/>
              <a:t>, </a:t>
            </a:r>
            <a:r>
              <a:rPr lang="ru-RU" dirty="0" err="1"/>
              <a:t>відчуваєш</a:t>
            </a:r>
            <a:r>
              <a:rPr lang="ru-RU" dirty="0"/>
              <a:t> </a:t>
            </a:r>
            <a:r>
              <a:rPr lang="ru-RU" dirty="0" err="1"/>
              <a:t>тремтіння</a:t>
            </a:r>
            <a:r>
              <a:rPr lang="ru-RU" dirty="0"/>
              <a:t> по </a:t>
            </a:r>
            <a:r>
              <a:rPr lang="ru-RU" dirty="0" err="1"/>
              <a:t>тілу</a:t>
            </a:r>
            <a:r>
              <a:rPr lang="ru-RU" dirty="0"/>
              <a:t> : </a:t>
            </a:r>
            <a:r>
              <a:rPr lang="ru-RU" dirty="0" err="1"/>
              <a:t>чи</a:t>
            </a:r>
            <a:r>
              <a:rPr lang="ru-RU" dirty="0"/>
              <a:t> то </a:t>
            </a:r>
            <a:r>
              <a:rPr lang="ru-RU" dirty="0" err="1"/>
              <a:t>від</a:t>
            </a:r>
            <a:r>
              <a:rPr lang="ru-RU" dirty="0"/>
              <a:t> </a:t>
            </a:r>
            <a:r>
              <a:rPr lang="ru-RU" dirty="0" err="1"/>
              <a:t>постійного</a:t>
            </a:r>
            <a:r>
              <a:rPr lang="ru-RU" dirty="0"/>
              <a:t> </a:t>
            </a:r>
            <a:r>
              <a:rPr lang="ru-RU" dirty="0" err="1"/>
              <a:t>вітру</a:t>
            </a:r>
            <a:r>
              <a:rPr lang="ru-RU" dirty="0"/>
              <a:t>, </a:t>
            </a:r>
            <a:r>
              <a:rPr lang="ru-RU" dirty="0" err="1"/>
              <a:t>чи</a:t>
            </a:r>
            <a:r>
              <a:rPr lang="ru-RU" dirty="0"/>
              <a:t> то </a:t>
            </a:r>
            <a:r>
              <a:rPr lang="ru-RU" dirty="0" err="1"/>
              <a:t>від</a:t>
            </a:r>
            <a:r>
              <a:rPr lang="ru-RU" dirty="0"/>
              <a:t> </a:t>
            </a:r>
            <a:r>
              <a:rPr lang="ru-RU" dirty="0" err="1"/>
              <a:t>таємниць</a:t>
            </a:r>
            <a:r>
              <a:rPr lang="ru-RU" dirty="0"/>
              <a:t>, </a:t>
            </a:r>
            <a:r>
              <a:rPr lang="ru-RU" dirty="0" err="1"/>
              <a:t>які</a:t>
            </a:r>
            <a:r>
              <a:rPr lang="ru-RU" dirty="0"/>
              <a:t> </a:t>
            </a:r>
            <a:r>
              <a:rPr lang="ru-RU" dirty="0" err="1"/>
              <a:t>приховують</a:t>
            </a:r>
            <a:r>
              <a:rPr lang="ru-RU" dirty="0"/>
              <a:t> </a:t>
            </a:r>
            <a:r>
              <a:rPr lang="ru-RU" dirty="0" err="1"/>
              <a:t>тутешні</a:t>
            </a:r>
            <a:r>
              <a:rPr lang="ru-RU" dirty="0"/>
              <a:t> </a:t>
            </a:r>
            <a:r>
              <a:rPr lang="ru-RU" dirty="0" err="1"/>
              <a:t>примари</a:t>
            </a:r>
            <a:r>
              <a:rPr lang="ru-RU" dirty="0"/>
              <a:t>... до </a:t>
            </a:r>
            <a:r>
              <a:rPr lang="ru-RU" dirty="0" err="1"/>
              <a:t>речі</a:t>
            </a:r>
            <a:r>
              <a:rPr lang="ru-RU" dirty="0"/>
              <a:t>, один з них </a:t>
            </a:r>
            <a:r>
              <a:rPr lang="ru-RU" dirty="0" err="1"/>
              <a:t>поважно</a:t>
            </a:r>
            <a:r>
              <a:rPr lang="ru-RU" dirty="0"/>
              <a:t> </a:t>
            </a:r>
            <a:r>
              <a:rPr lang="ru-RU" dirty="0" err="1"/>
              <a:t>походжає</a:t>
            </a:r>
            <a:r>
              <a:rPr lang="ru-RU" dirty="0"/>
              <a:t> по </a:t>
            </a:r>
            <a:r>
              <a:rPr lang="ru-RU" dirty="0" err="1"/>
              <a:t>музейних</a:t>
            </a:r>
            <a:r>
              <a:rPr lang="ru-RU" dirty="0"/>
              <a:t> залах замку;)  </a:t>
            </a:r>
            <a:r>
              <a:rPr lang="ru-RU" dirty="0" err="1"/>
              <a:t>Це</a:t>
            </a:r>
            <a:r>
              <a:rPr lang="ru-RU" dirty="0"/>
              <a:t> </a:t>
            </a:r>
            <a:r>
              <a:rPr lang="ru-RU" dirty="0" err="1"/>
              <a:t>величезний</a:t>
            </a:r>
            <a:r>
              <a:rPr lang="ru-RU" dirty="0"/>
              <a:t> </a:t>
            </a:r>
            <a:r>
              <a:rPr lang="ru-RU" dirty="0" err="1"/>
              <a:t>сірий</a:t>
            </a:r>
            <a:r>
              <a:rPr lang="ru-RU" dirty="0"/>
              <a:t> </a:t>
            </a:r>
            <a:r>
              <a:rPr lang="ru-RU" dirty="0" err="1"/>
              <a:t>кіт</a:t>
            </a:r>
            <a:r>
              <a:rPr lang="ru-RU" dirty="0"/>
              <a:t>, </a:t>
            </a:r>
            <a:r>
              <a:rPr lang="ru-RU" dirty="0" err="1"/>
              <a:t>який</a:t>
            </a:r>
            <a:r>
              <a:rPr lang="ru-RU" dirty="0"/>
              <a:t> так любить ласку і </a:t>
            </a:r>
            <a:r>
              <a:rPr lang="ru-RU" dirty="0" err="1"/>
              <a:t>увагу</a:t>
            </a:r>
            <a:r>
              <a:rPr lang="ru-RU" dirty="0"/>
              <a:t> </a:t>
            </a:r>
            <a:r>
              <a:rPr lang="ru-RU" dirty="0" err="1" smtClean="0"/>
              <a:t>відвідувачів</a:t>
            </a:r>
            <a:r>
              <a:rPr lang="ru-RU" dirty="0" smtClean="0">
                <a:sym typeface="Wingdings" pitchFamily="2" charset="2"/>
              </a:rPr>
              <a:t></a:t>
            </a:r>
            <a:endParaRPr lang="ru-RU" dirty="0"/>
          </a:p>
        </p:txBody>
      </p:sp>
      <p:pic>
        <p:nvPicPr>
          <p:cNvPr id="30723" name="Picture 3" descr="H:\Фото\1000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0738" y="2134022"/>
            <a:ext cx="6511925" cy="4371130"/>
          </a:xfrm>
          <a:prstGeom prst="rect">
            <a:avLst/>
          </a:prstGeom>
          <a:noFill/>
        </p:spPr>
      </p:pic>
    </p:spTree>
  </p:cSld>
  <p:clrMapOvr>
    <a:masterClrMapping/>
  </p:clrMapOvr>
  <p:transition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07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7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07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188640"/>
            <a:ext cx="5897880" cy="493360"/>
          </a:xfrm>
        </p:spPr>
        <p:txBody>
          <a:bodyPr/>
          <a:lstStyle/>
          <a:p>
            <a:r>
              <a:rPr lang="ru-RU" dirty="0" err="1"/>
              <a:t>Уманський</a:t>
            </a:r>
            <a:r>
              <a:rPr lang="ru-RU" dirty="0"/>
              <a:t> парк «</a:t>
            </a:r>
            <a:r>
              <a:rPr lang="ru-RU" dirty="0" err="1"/>
              <a:t>Софіївка</a:t>
            </a:r>
            <a:r>
              <a:rPr lang="ru-RU" dirty="0"/>
              <a:t>»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107504" y="764704"/>
            <a:ext cx="5544616" cy="1440160"/>
          </a:xfrm>
        </p:spPr>
        <p:txBody>
          <a:bodyPr>
            <a:normAutofit/>
          </a:bodyPr>
          <a:lstStyle/>
          <a:p>
            <a:r>
              <a:rPr lang="ru-RU" dirty="0" err="1"/>
              <a:t>Більше</a:t>
            </a:r>
            <a:r>
              <a:rPr lang="ru-RU" dirty="0"/>
              <a:t> </a:t>
            </a:r>
            <a:r>
              <a:rPr lang="ru-RU" dirty="0" err="1"/>
              <a:t>двох</a:t>
            </a:r>
            <a:r>
              <a:rPr lang="ru-RU" dirty="0"/>
              <a:t> </a:t>
            </a:r>
            <a:r>
              <a:rPr lang="ru-RU" dirty="0" err="1"/>
              <a:t>століть</a:t>
            </a:r>
            <a:r>
              <a:rPr lang="ru-RU" dirty="0"/>
              <a:t> тому граф </a:t>
            </a:r>
            <a:r>
              <a:rPr lang="ru-RU" dirty="0" err="1"/>
              <a:t>Потоцький</a:t>
            </a:r>
            <a:r>
              <a:rPr lang="ru-RU" dirty="0"/>
              <a:t> створив парк для </a:t>
            </a:r>
            <a:r>
              <a:rPr lang="ru-RU" dirty="0" err="1"/>
              <a:t>своєї</a:t>
            </a:r>
            <a:r>
              <a:rPr lang="ru-RU" dirty="0"/>
              <a:t> </a:t>
            </a:r>
            <a:r>
              <a:rPr lang="ru-RU" dirty="0" err="1"/>
              <a:t>коханої</a:t>
            </a:r>
            <a:r>
              <a:rPr lang="ru-RU" dirty="0"/>
              <a:t> </a:t>
            </a:r>
            <a:r>
              <a:rPr lang="ru-RU" dirty="0" err="1"/>
              <a:t>дружини</a:t>
            </a:r>
            <a:r>
              <a:rPr lang="ru-RU" dirty="0"/>
              <a:t>-гречанки </a:t>
            </a:r>
            <a:r>
              <a:rPr lang="ru-RU" dirty="0" err="1"/>
              <a:t>Софії</a:t>
            </a:r>
            <a:r>
              <a:rPr lang="ru-RU" dirty="0"/>
              <a:t>. За </a:t>
            </a:r>
            <a:r>
              <a:rPr lang="ru-RU" dirty="0" err="1"/>
              <a:t>його</a:t>
            </a:r>
            <a:r>
              <a:rPr lang="ru-RU" dirty="0"/>
              <a:t> </a:t>
            </a:r>
            <a:r>
              <a:rPr lang="ru-RU" dirty="0" err="1"/>
              <a:t>задумом</a:t>
            </a:r>
            <a:r>
              <a:rPr lang="ru-RU" dirty="0"/>
              <a:t> </a:t>
            </a:r>
            <a:r>
              <a:rPr lang="ru-RU" dirty="0" err="1"/>
              <a:t>він</a:t>
            </a:r>
            <a:r>
              <a:rPr lang="ru-RU" dirty="0"/>
              <a:t> повинен </a:t>
            </a:r>
            <a:r>
              <a:rPr lang="ru-RU" dirty="0" err="1"/>
              <a:t>був</a:t>
            </a:r>
            <a:r>
              <a:rPr lang="ru-RU" dirty="0"/>
              <a:t> стати </a:t>
            </a:r>
            <a:r>
              <a:rPr lang="ru-RU" dirty="0" err="1"/>
              <a:t>ілюстрацією</a:t>
            </a:r>
            <a:r>
              <a:rPr lang="ru-RU" dirty="0"/>
              <a:t> до поем Гомера «</a:t>
            </a:r>
            <a:r>
              <a:rPr lang="ru-RU" dirty="0" err="1"/>
              <a:t>Іліада</a:t>
            </a:r>
            <a:r>
              <a:rPr lang="ru-RU" dirty="0"/>
              <a:t>» і «</a:t>
            </a:r>
            <a:r>
              <a:rPr lang="ru-RU" dirty="0" err="1"/>
              <a:t>Одіссея</a:t>
            </a:r>
            <a:r>
              <a:rPr lang="ru-RU" dirty="0"/>
              <a:t>». Парк </a:t>
            </a:r>
            <a:r>
              <a:rPr lang="ru-RU" dirty="0" err="1"/>
              <a:t>вражає</a:t>
            </a:r>
            <a:r>
              <a:rPr lang="ru-RU" dirty="0"/>
              <a:t> красою і </a:t>
            </a:r>
            <a:r>
              <a:rPr lang="ru-RU" dirty="0" err="1"/>
              <a:t>багатством</a:t>
            </a:r>
            <a:r>
              <a:rPr lang="ru-RU" dirty="0"/>
              <a:t> </a:t>
            </a:r>
            <a:r>
              <a:rPr lang="ru-RU" dirty="0" err="1"/>
              <a:t>флори</a:t>
            </a:r>
            <a:r>
              <a:rPr lang="ru-RU" dirty="0"/>
              <a:t>, </a:t>
            </a:r>
            <a:r>
              <a:rPr lang="ru-RU" dirty="0" err="1"/>
              <a:t>майстерністю</a:t>
            </a:r>
            <a:r>
              <a:rPr lang="ru-RU" dirty="0"/>
              <a:t> </a:t>
            </a:r>
            <a:r>
              <a:rPr lang="ru-RU" dirty="0" err="1"/>
              <a:t>міфічних</a:t>
            </a:r>
            <a:r>
              <a:rPr lang="ru-RU" dirty="0"/>
              <a:t> скульптур та романтичною атмосферою. Не дарма тут </a:t>
            </a:r>
            <a:r>
              <a:rPr lang="ru-RU" dirty="0" err="1"/>
              <a:t>дуже</a:t>
            </a:r>
            <a:r>
              <a:rPr lang="ru-RU" dirty="0"/>
              <a:t> часто </a:t>
            </a:r>
            <a:r>
              <a:rPr lang="ru-RU" dirty="0" err="1"/>
              <a:t>бувають</a:t>
            </a:r>
            <a:r>
              <a:rPr lang="ru-RU" dirty="0"/>
              <a:t> </a:t>
            </a:r>
            <a:r>
              <a:rPr lang="ru-RU" dirty="0" err="1"/>
              <a:t>весільні</a:t>
            </a:r>
            <a:r>
              <a:rPr lang="ru-RU" dirty="0"/>
              <a:t> </a:t>
            </a:r>
            <a:r>
              <a:rPr lang="ru-RU" dirty="0" err="1"/>
              <a:t>церемонії</a:t>
            </a:r>
            <a:r>
              <a:rPr lang="ru-RU" dirty="0"/>
              <a:t>.</a:t>
            </a:r>
          </a:p>
        </p:txBody>
      </p:sp>
      <p:pic>
        <p:nvPicPr>
          <p:cNvPr id="4098" name="Picture 2" descr="F:\Download\sofievka_01.jpe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90650" y="2305050"/>
            <a:ext cx="5372100" cy="4029075"/>
          </a:xfrm>
          <a:prstGeom prst="rect">
            <a:avLst/>
          </a:prstGeom>
          <a:noFill/>
        </p:spPr>
      </p:pic>
      <p:pic>
        <p:nvPicPr>
          <p:cNvPr id="4099" name="Picture 3" descr="H:\Фото\79935775_5904040a080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24128" y="0"/>
            <a:ext cx="2469654" cy="1852241"/>
          </a:xfrm>
          <a:prstGeom prst="rect">
            <a:avLst/>
          </a:prstGeom>
          <a:noFill/>
        </p:spPr>
      </p:pic>
    </p:spTree>
  </p:cSld>
  <p:clrMapOvr>
    <a:masterClrMapping/>
  </p:clrMapOvr>
  <p:transition>
    <p:blind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332656"/>
            <a:ext cx="5897880" cy="421352"/>
          </a:xfrm>
        </p:spPr>
        <p:txBody>
          <a:bodyPr>
            <a:normAutofit fontScale="90000"/>
          </a:bodyPr>
          <a:lstStyle/>
          <a:p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ru-RU" dirty="0"/>
              <a:t>«</a:t>
            </a:r>
            <a:r>
              <a:rPr lang="ru-RU" dirty="0" err="1"/>
              <a:t>дім</a:t>
            </a:r>
            <a:r>
              <a:rPr lang="ru-RU" dirty="0"/>
              <a:t> легенд» у </a:t>
            </a:r>
            <a:r>
              <a:rPr lang="ru-RU" dirty="0" err="1"/>
              <a:t>львові</a:t>
            </a:r>
            <a:r>
              <a:rPr lang="ru-RU" dirty="0"/>
              <a:t> 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0" y="836712"/>
            <a:ext cx="5652120" cy="1152128"/>
          </a:xfrm>
        </p:spPr>
        <p:txBody>
          <a:bodyPr/>
          <a:lstStyle/>
          <a:p>
            <a:r>
              <a:rPr lang="ru-RU" dirty="0" err="1"/>
              <a:t>Знаєте</a:t>
            </a:r>
            <a:r>
              <a:rPr lang="ru-RU" dirty="0"/>
              <a:t>, де </a:t>
            </a:r>
            <a:r>
              <a:rPr lang="ru-RU" dirty="0" err="1"/>
              <a:t>львів'яни</a:t>
            </a:r>
            <a:r>
              <a:rPr lang="ru-RU" dirty="0"/>
              <a:t> </a:t>
            </a:r>
            <a:r>
              <a:rPr lang="ru-RU" dirty="0" err="1"/>
              <a:t>найчастіше</a:t>
            </a:r>
            <a:r>
              <a:rPr lang="ru-RU" dirty="0"/>
              <a:t> </a:t>
            </a:r>
            <a:r>
              <a:rPr lang="ru-RU" dirty="0" err="1"/>
              <a:t>зізнаються</a:t>
            </a:r>
            <a:r>
              <a:rPr lang="ru-RU" dirty="0"/>
              <a:t> в </a:t>
            </a:r>
            <a:r>
              <a:rPr lang="ru-RU" dirty="0" err="1"/>
              <a:t>коханні</a:t>
            </a:r>
            <a:r>
              <a:rPr lang="ru-RU" dirty="0"/>
              <a:t>? На </a:t>
            </a:r>
            <a:r>
              <a:rPr lang="ru-RU" dirty="0" err="1"/>
              <a:t>оглядовому</a:t>
            </a:r>
            <a:r>
              <a:rPr lang="ru-RU" dirty="0"/>
              <a:t> </a:t>
            </a:r>
            <a:r>
              <a:rPr lang="ru-RU" dirty="0" err="1"/>
              <a:t>майданчику</a:t>
            </a:r>
            <a:r>
              <a:rPr lang="ru-RU" dirty="0"/>
              <a:t> </a:t>
            </a:r>
            <a:r>
              <a:rPr lang="ru-RU" dirty="0" err="1"/>
              <a:t>Замкової</a:t>
            </a:r>
            <a:r>
              <a:rPr lang="ru-RU" dirty="0"/>
              <a:t> гори - </a:t>
            </a:r>
            <a:r>
              <a:rPr lang="ru-RU" dirty="0" err="1"/>
              <a:t>звідси</a:t>
            </a:r>
            <a:r>
              <a:rPr lang="ru-RU" dirty="0"/>
              <a:t> </a:t>
            </a:r>
            <a:r>
              <a:rPr lang="ru-RU" dirty="0" err="1"/>
              <a:t>відкривається</a:t>
            </a:r>
            <a:r>
              <a:rPr lang="ru-RU" dirty="0"/>
              <a:t> </a:t>
            </a:r>
            <a:r>
              <a:rPr lang="ru-RU" dirty="0" err="1"/>
              <a:t>потрясний</a:t>
            </a:r>
            <a:r>
              <a:rPr lang="ru-RU" dirty="0"/>
              <a:t> вид на </a:t>
            </a:r>
            <a:r>
              <a:rPr lang="ru-RU" dirty="0" err="1"/>
              <a:t>старе</a:t>
            </a:r>
            <a:r>
              <a:rPr lang="ru-RU" dirty="0"/>
              <a:t> </a:t>
            </a:r>
            <a:r>
              <a:rPr lang="ru-RU" dirty="0" err="1"/>
              <a:t>місто</a:t>
            </a:r>
            <a:r>
              <a:rPr lang="ru-RU" dirty="0"/>
              <a:t>. А </a:t>
            </a:r>
            <a:r>
              <a:rPr lang="ru-RU" dirty="0" err="1"/>
              <a:t>нещодавно</a:t>
            </a:r>
            <a:r>
              <a:rPr lang="ru-RU" dirty="0"/>
              <a:t> </a:t>
            </a:r>
            <a:r>
              <a:rPr lang="ru-RU" dirty="0" err="1"/>
              <a:t>з'явилося</a:t>
            </a:r>
            <a:r>
              <a:rPr lang="ru-RU" dirty="0"/>
              <a:t> </a:t>
            </a:r>
            <a:r>
              <a:rPr lang="ru-RU" dirty="0" err="1"/>
              <a:t>ще</a:t>
            </a:r>
            <a:r>
              <a:rPr lang="ru-RU" dirty="0"/>
              <a:t> </a:t>
            </a:r>
            <a:r>
              <a:rPr lang="ru-RU" dirty="0" err="1"/>
              <a:t>одне</a:t>
            </a:r>
            <a:r>
              <a:rPr lang="ru-RU" dirty="0"/>
              <a:t> </a:t>
            </a:r>
            <a:r>
              <a:rPr lang="en-US" dirty="0"/>
              <a:t>love place - </a:t>
            </a:r>
            <a:r>
              <a:rPr lang="ru-RU" dirty="0" err="1"/>
              <a:t>верхня</a:t>
            </a:r>
            <a:r>
              <a:rPr lang="ru-RU" dirty="0"/>
              <a:t> </a:t>
            </a:r>
            <a:r>
              <a:rPr lang="ru-RU" dirty="0" err="1"/>
              <a:t>майданчик</a:t>
            </a:r>
            <a:r>
              <a:rPr lang="ru-RU" dirty="0"/>
              <a:t> кафе «</a:t>
            </a:r>
            <a:r>
              <a:rPr lang="ru-RU" dirty="0" err="1"/>
              <a:t>дім</a:t>
            </a:r>
            <a:r>
              <a:rPr lang="ru-RU" dirty="0"/>
              <a:t> легенд», де </a:t>
            </a:r>
            <a:r>
              <a:rPr lang="ru-RU" dirty="0" err="1"/>
              <a:t>сидить</a:t>
            </a:r>
            <a:r>
              <a:rPr lang="ru-RU" dirty="0"/>
              <a:t> </a:t>
            </a:r>
            <a:r>
              <a:rPr lang="ru-RU" dirty="0" smtClean="0"/>
              <a:t>трубочист</a:t>
            </a:r>
            <a:r>
              <a:rPr lang="ru-RU" dirty="0" smtClean="0">
                <a:sym typeface="Wingdings" pitchFamily="2" charset="2"/>
              </a:rPr>
              <a:t></a:t>
            </a:r>
            <a:endParaRPr lang="ru-RU" dirty="0"/>
          </a:p>
        </p:txBody>
      </p:sp>
      <p:pic>
        <p:nvPicPr>
          <p:cNvPr id="5123" name="Picture 3" descr="F:\Download\RTEmagicC_dim_legend.jpg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52120" y="0"/>
            <a:ext cx="2540000" cy="1905000"/>
          </a:xfrm>
          <a:prstGeom prst="rect">
            <a:avLst/>
          </a:prstGeom>
          <a:noFill/>
        </p:spPr>
      </p:pic>
      <p:pic>
        <p:nvPicPr>
          <p:cNvPr id="5124" name="Picture 4" descr="H:\Фото\5395414_c121e53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12875" y="2708920"/>
            <a:ext cx="6131125" cy="4149080"/>
          </a:xfrm>
          <a:prstGeom prst="rect">
            <a:avLst/>
          </a:prstGeom>
          <a:noFill/>
        </p:spPr>
      </p:pic>
      <p:pic>
        <p:nvPicPr>
          <p:cNvPr id="8" name="Picture 2" descr="F:\Download\32121a4feef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3664" y="2780928"/>
            <a:ext cx="5436096" cy="4077072"/>
          </a:xfrm>
          <a:prstGeom prst="rect">
            <a:avLst/>
          </a:prstGeom>
          <a:noFill/>
        </p:spPr>
      </p:pic>
    </p:spTree>
  </p:cSld>
  <p:clrMapOvr>
    <a:masterClrMapping/>
  </p:clrMapOvr>
  <p:transition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зящная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Изящная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Изящная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515</TotalTime>
  <Words>1200</Words>
  <Application>Microsoft Office PowerPoint</Application>
  <PresentationFormat>Экран (4:3)</PresentationFormat>
  <Paragraphs>54</Paragraphs>
  <Slides>27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27</vt:i4>
      </vt:variant>
    </vt:vector>
  </HeadingPairs>
  <TitlesOfParts>
    <vt:vector size="28" baseType="lpstr">
      <vt:lpstr>Изящная</vt:lpstr>
      <vt:lpstr>Моя Україна                       </vt:lpstr>
      <vt:lpstr>   найвідоміші пам'ятники  та місця україни   </vt:lpstr>
      <vt:lpstr>Будинок з химерами Цей особняк в Києві з цілим зоопарком чудовиськ на даху - не що інше як... перша реклама цементу! Створив це дивовижну будівлю архітектор Владислав Городецький на спір. Ніхто не вірив, що на цьому схилі можливо щось побудувати. Як бачите, можна ;) Будинку з химерами вже майже 113 років!</vt:lpstr>
      <vt:lpstr>бронзове дерево любові</vt:lpstr>
      <vt:lpstr>Чеширскі коти і ко... в києві</vt:lpstr>
      <vt:lpstr>Древній херсонес</vt:lpstr>
      <vt:lpstr>Привиди луцького замку</vt:lpstr>
      <vt:lpstr>Уманський парк «Софіївка»</vt:lpstr>
      <vt:lpstr>                            «дім легенд» у львові </vt:lpstr>
      <vt:lpstr>                            З воїна - в актори </vt:lpstr>
      <vt:lpstr>Шоколадний будиночок в києві</vt:lpstr>
      <vt:lpstr>Левова вірність на площі ринок у львові</vt:lpstr>
      <vt:lpstr>192 сходинки до моря</vt:lpstr>
      <vt:lpstr>Попливи за удачею! (крим)</vt:lpstr>
      <vt:lpstr>Апельсини-рятівники в одесі</vt:lpstr>
      <vt:lpstr>Мрія збудеться? (севастополь)</vt:lpstr>
      <vt:lpstr>Галушки (полтава)</vt:lpstr>
      <vt:lpstr>Амур (умань)</vt:lpstr>
      <vt:lpstr>Італійський дворик у львові, збудований ще в 16 столітті, став місцем таємних зустрічей польського короля Яна собеського і француженки марії казимири. І сьогодні сюди приходять закохані)</vt:lpstr>
      <vt:lpstr>Будинок з однією стіною (одеса)</vt:lpstr>
      <vt:lpstr>    «сантехнік» (Бердянськ)</vt:lpstr>
      <vt:lpstr>Непроста ноша</vt:lpstr>
      <vt:lpstr>«віденський торт»</vt:lpstr>
      <vt:lpstr>Бичок - годувальник (бердянськ)</vt:lpstr>
      <vt:lpstr>    дякуємо за перлину біля моря!</vt:lpstr>
      <vt:lpstr>Закохані (харків, україна)</vt:lpstr>
      <vt:lpstr>Дякую за увагу!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       Самый,                     Самоя,                               Самое… </dc:title>
  <cp:lastModifiedBy>RePack by SPecialiST</cp:lastModifiedBy>
  <cp:revision>55</cp:revision>
  <dcterms:modified xsi:type="dcterms:W3CDTF">2014-09-14T11:02:01Z</dcterms:modified>
</cp:coreProperties>
</file>