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7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20.04.2012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20.04.2012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20.04.2012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20.04.2012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11960" y="1844824"/>
            <a:ext cx="4640560" cy="4824536"/>
          </a:xfrm>
        </p:spPr>
        <p:txBody>
          <a:bodyPr/>
          <a:lstStyle/>
          <a:p>
            <a:r>
              <a:rPr lang="ru-RU" dirty="0" smtClean="0"/>
              <a:t>Лу</a:t>
            </a:r>
            <a:r>
              <a:rPr lang="uk-UA" dirty="0" smtClean="0"/>
              <a:t>ї Олександр Андре Ланжерон – граф, підполковник французької армії, полковник голандської армії, генерал від інфантерії армії російської. Походить з аристократичного французького роду; емігрант, мав титул графа де Ланжерон,маркіза де ла Косс, барона де Куньи.  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72400" cy="90871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Ланжерон </a:t>
            </a:r>
            <a:r>
              <a:rPr lang="ru-RU" dirty="0"/>
              <a:t>О</a:t>
            </a:r>
            <a:r>
              <a:rPr lang="ru-RU" dirty="0" smtClean="0"/>
              <a:t>лександр Федорович</a:t>
            </a:r>
            <a:endParaRPr lang="ru-RU" dirty="0"/>
          </a:p>
        </p:txBody>
      </p:sp>
      <p:pic>
        <p:nvPicPr>
          <p:cNvPr id="1026" name="Picture 2" descr="C:\Users\Администратор\Desktop\imgr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28800"/>
            <a:ext cx="3610050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08713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uk-UA" dirty="0"/>
              <a:t>За велінням імператриці Катерини II служив в австрійських військах, брав участь в боях проти французьких республіканців під Мобеж, Шарлеруа, Маастріхт. 30 липня 1795 визначений у Малоросійський гренадерський полк, 28 червня 1796 проведений в бригадири, 22 травня 1797 - в генерал-майори з призначенням шефом Уфімського мушкетерського полку. 25 жовтня 1798 наданий в генерал-лейтенанти</a:t>
            </a:r>
            <a:r>
              <a:rPr lang="uk-UA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uk-UA" dirty="0"/>
              <a:t>16 листопада 1815 призначений Херсонським військовим губернатором, градоначальником Одеси і керуючим з цивільної частини Катеринославської, Херсонської і Таврійської губерній. З 1 липня 1826 - член Верховного кримінального суду над декабристами</a:t>
            </a:r>
            <a:r>
              <a:rPr lang="uk-UA" dirty="0" smtClean="0"/>
              <a:t>.</a:t>
            </a:r>
          </a:p>
          <a:p>
            <a:pPr marL="0" indent="0">
              <a:buNone/>
            </a:pPr>
            <a:r>
              <a:rPr lang="uk-UA" dirty="0"/>
              <a:t/>
            </a:r>
            <a:br>
              <a:rPr lang="uk-UA" dirty="0"/>
            </a:br>
            <a:r>
              <a:rPr lang="uk-UA" dirty="0"/>
              <a:t/>
            </a:r>
            <a:br>
              <a:rPr lang="uk-UA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8294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uk-UA" dirty="0"/>
              <a:t>В Одесі граф втілив в життя ряд важливих починань, зроблених раніше Рішельє, одним з яких було введення порто-франко. При ньому ж з'явилася і перша міська газета - «Мессаже де ля Русі мерідіональ», було відкрито заклад мінеральних вод в міському саду, розбитий ботанічний сад, який зіграв величезну роль в озелененні як власне Одеси, так і всього краю</a:t>
            </a:r>
            <a:r>
              <a:rPr lang="uk-UA" dirty="0" smtClean="0"/>
              <a:t>. До </a:t>
            </a:r>
            <a:r>
              <a:rPr lang="uk-UA" dirty="0"/>
              <a:t>числа найбільш значних діянь Ланжерона в Одесі, без сумніву, можна віднести відкриття в 1817 Рішельєвського ліцею, другого в Росії після Царськосельського. Правда, цю честь з ним по праву розділив той же герцог Рішельє, особисто звернувся в Парижі до Олександра I з проханням дозволити перетворення Одеського Благородного інституту в ліцей.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9662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uk-UA" dirty="0"/>
              <a:t>11 лютого 1829 Ланжерон призначений шефом </a:t>
            </a:r>
            <a:r>
              <a:rPr lang="uk-UA" dirty="0" err="1"/>
              <a:t>Ряжських</a:t>
            </a:r>
            <a:r>
              <a:rPr lang="uk-UA" dirty="0"/>
              <a:t> піхотного полку. Учасник російсько-турецької війни 1828-29.</a:t>
            </a:r>
            <a:br>
              <a:rPr lang="uk-UA" dirty="0"/>
            </a:br>
            <a:r>
              <a:rPr lang="uk-UA" dirty="0"/>
              <a:t>В цілому, граф Олександр Федорович залишив після себе в Одесі добру пам'ять. Його будинок, зі знаменитими гарматами біля входу, що дав назву </a:t>
            </a:r>
            <a:r>
              <a:rPr lang="uk-UA" dirty="0" err="1"/>
              <a:t>Ланжеронівської</a:t>
            </a:r>
            <a:r>
              <a:rPr lang="uk-UA" dirty="0"/>
              <a:t> вулиці, довгий час служив однією з яскравих одеських пам'яток, не кажучи вже про тих десятках забавних легенд і анекдотичних історій, пов'язаних з життям його господаря. До наших днів збереглася тріумфальна арка, вела на дачу графа, іменована одеситами аркою Ланжерона і відкриває нині шлях на пляж його імені. Це пам'ять про людину непересічну і, незважаючи на суворість його життя, дотепному і чарівному, який щиро любив Одесу, зробив для її процвітання те, що було в його силах, а тому залишився шанованим для всіх наступних поколінь одеситів.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9194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052736"/>
            <a:ext cx="8496944" cy="5688632"/>
          </a:xfrm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742839" y="0"/>
            <a:ext cx="7772400" cy="908719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11560" y="97090"/>
            <a:ext cx="7772400" cy="908719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 smtClean="0"/>
              <a:t>  Арка Ланжерона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7938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fontAlgn="base">
              <a:buFont typeface="Wingdings" pitchFamily="2" charset="2"/>
              <a:buChar char="Ø"/>
            </a:pPr>
            <a:r>
              <a:rPr lang="ru-RU" dirty="0"/>
              <a:t>Невелика вулиця Одеси, на якій свого часу концентрувалася величезна кількість кафе та готелів. Це вулиця, яку згадував Олександр Пушкін в своєму творі “Євгеній Онєгін</a:t>
            </a:r>
            <a:r>
              <a:rPr lang="ru-RU" dirty="0" smtClean="0"/>
              <a:t>”.</a:t>
            </a:r>
          </a:p>
          <a:p>
            <a:pPr fontAlgn="base">
              <a:buFont typeface="Wingdings" pitchFamily="2" charset="2"/>
              <a:buChar char="Ø"/>
            </a:pPr>
            <a:r>
              <a:rPr lang="ru-RU" dirty="0" smtClean="0"/>
              <a:t>Перша </a:t>
            </a:r>
            <a:r>
              <a:rPr lang="ru-RU" dirty="0"/>
              <a:t>згадка про Ланжеронівську вулицю з’являється в 1817 р. Названа вона була на честь О.Ф. Ланжерона – одеського градоначальника 1815-1822 рр. </a:t>
            </a:r>
            <a:br>
              <a:rPr lang="ru-RU" dirty="0"/>
            </a:br>
            <a:r>
              <a:rPr lang="ru-RU" dirty="0"/>
              <a:t>В 1920 р. вулицю перейменували за прізвищем І.Ф.Смирнова-Ласточкіна, а в 1991 р. знову повернули назву Ланжеронівська.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890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                         Литературный музей</a:t>
            </a:r>
            <a:endParaRPr lang="ru-RU" dirty="0"/>
          </a:p>
        </p:txBody>
      </p:sp>
      <p:pic>
        <p:nvPicPr>
          <p:cNvPr id="1027" name="Picture 3" descr="C:\Users\Администратор\Desktop\литературный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8680"/>
            <a:ext cx="9144000" cy="6309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348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Администратор\Desktop\археологический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5809"/>
            <a:ext cx="9144000" cy="5852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611560" y="97090"/>
            <a:ext cx="7772400" cy="908719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 smtClean="0"/>
              <a:t>  Археологический музей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9590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28328"/>
          </a:xfrm>
        </p:spPr>
        <p:txBody>
          <a:bodyPr/>
          <a:lstStyle/>
          <a:p>
            <a:r>
              <a:rPr lang="ru-RU" dirty="0" smtClean="0"/>
              <a:t>                Оперный театр</a:t>
            </a:r>
            <a:endParaRPr lang="ru-RU" dirty="0"/>
          </a:p>
        </p:txBody>
      </p:sp>
      <p:pic>
        <p:nvPicPr>
          <p:cNvPr id="2050" name="Picture 2" descr="C:\Users\Администратор\Desktop\театр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12776"/>
            <a:ext cx="8352928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0741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535353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1171</TotalTime>
  <Words>166</Words>
  <Application>Microsoft Office PowerPoint</Application>
  <PresentationFormat>Экран (4:3)</PresentationFormat>
  <Paragraphs>13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Бумажная</vt:lpstr>
      <vt:lpstr>Ланжерон Олександр Федорович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     Оперный театр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Администратор</cp:lastModifiedBy>
  <cp:revision>24</cp:revision>
  <dcterms:created xsi:type="dcterms:W3CDTF">2012-04-01T15:35:25Z</dcterms:created>
  <dcterms:modified xsi:type="dcterms:W3CDTF">2012-04-19T22:11:46Z</dcterms:modified>
</cp:coreProperties>
</file>