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5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notebook\Desktop\Tyler%20The%20Creator%20%20-%20Yonkers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notebook\Desktop\Tyler%20The%20Creator%20%20-%20Yonkers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4400" dirty="0" smtClean="0">
                <a:latin typeface="Segoe UI Light" pitchFamily="34" charset="0"/>
              </a:rPr>
              <a:t>Tyler, the Creator</a:t>
            </a:r>
            <a:endParaRPr lang="uk-UA" sz="4400" dirty="0">
              <a:latin typeface="Segoe UI Light" pitchFamily="34" charset="0"/>
              <a:cs typeface="Aharoni" pitchFamily="2" charset="-79"/>
            </a:endParaRPr>
          </a:p>
        </p:txBody>
      </p:sp>
      <p:pic>
        <p:nvPicPr>
          <p:cNvPr id="7" name="Содержимое 6" descr="tyler_the_creato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988840"/>
            <a:ext cx="4248472" cy="4248472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660232" y="3645024"/>
            <a:ext cx="1944216" cy="25922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uk-UA" sz="1600" dirty="0" smtClean="0">
                <a:solidFill>
                  <a:srgbClr val="0C0561"/>
                </a:solidFill>
                <a:latin typeface="Segoe UI Light" pitchFamily="34" charset="0"/>
              </a:rPr>
              <a:t>Підготував</a:t>
            </a:r>
          </a:p>
          <a:p>
            <a:r>
              <a:rPr lang="uk-UA" sz="1600" dirty="0" smtClean="0">
                <a:solidFill>
                  <a:srgbClr val="0C0561"/>
                </a:solidFill>
                <a:latin typeface="Segoe UI Light" pitchFamily="34" charset="0"/>
              </a:rPr>
              <a:t>у</a:t>
            </a:r>
            <a:r>
              <a:rPr lang="uk-UA" sz="1600" dirty="0" smtClean="0">
                <a:solidFill>
                  <a:srgbClr val="0C0561"/>
                </a:solidFill>
                <a:latin typeface="Segoe UI Light" pitchFamily="34" charset="0"/>
              </a:rPr>
              <a:t>чень 10-Б класу</a:t>
            </a:r>
          </a:p>
          <a:p>
            <a:r>
              <a:rPr lang="uk-UA" sz="1600" dirty="0" smtClean="0">
                <a:solidFill>
                  <a:srgbClr val="0C0561"/>
                </a:solidFill>
                <a:latin typeface="Segoe UI Light" pitchFamily="34" charset="0"/>
              </a:rPr>
              <a:t>Мелещук В.</a:t>
            </a:r>
          </a:p>
          <a:p>
            <a:endParaRPr lang="uk-UA" sz="1600" dirty="0" smtClean="0">
              <a:solidFill>
                <a:srgbClr val="0C0561"/>
              </a:solidFill>
              <a:latin typeface="Segoe UI Light" pitchFamily="34" charset="0"/>
            </a:endParaRPr>
          </a:p>
          <a:p>
            <a:r>
              <a:rPr lang="uk-UA" sz="1600" dirty="0" smtClean="0">
                <a:solidFill>
                  <a:srgbClr val="0C0561"/>
                </a:solidFill>
                <a:latin typeface="Segoe UI Light" pitchFamily="34" charset="0"/>
              </a:rPr>
              <a:t>Перевірила</a:t>
            </a:r>
          </a:p>
          <a:p>
            <a:r>
              <a:rPr lang="uk-UA" sz="1600" dirty="0" smtClean="0">
                <a:solidFill>
                  <a:srgbClr val="0C0561"/>
                </a:solidFill>
                <a:latin typeface="Segoe UI Light" pitchFamily="34" charset="0"/>
              </a:rPr>
              <a:t>в</a:t>
            </a:r>
            <a:r>
              <a:rPr lang="uk-UA" sz="1600" dirty="0" smtClean="0">
                <a:solidFill>
                  <a:srgbClr val="0C0561"/>
                </a:solidFill>
                <a:latin typeface="Segoe UI Light" pitchFamily="34" charset="0"/>
              </a:rPr>
              <a:t>читель  інформатики </a:t>
            </a:r>
          </a:p>
          <a:p>
            <a:r>
              <a:rPr lang="uk-UA" sz="1600" dirty="0" smtClean="0">
                <a:solidFill>
                  <a:srgbClr val="0C0561"/>
                </a:solidFill>
                <a:latin typeface="Segoe UI Light" pitchFamily="34" charset="0"/>
              </a:rPr>
              <a:t>Галасюк А.В.</a:t>
            </a:r>
            <a:endParaRPr lang="ru-RU" sz="1600" dirty="0">
              <a:solidFill>
                <a:srgbClr val="0C0561"/>
              </a:solidFill>
              <a:latin typeface="Segoe UI Light" pitchFamily="34" charset="0"/>
            </a:endParaRPr>
          </a:p>
        </p:txBody>
      </p:sp>
      <p:pic>
        <p:nvPicPr>
          <p:cNvPr id="8" name="Tyler The Creator  - Yonker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162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uk-UA" sz="4400" dirty="0" smtClean="0">
                <a:latin typeface="Segoe UI Light" pitchFamily="34" charset="0"/>
                <a:cs typeface="Aharoni" pitchFamily="2" charset="-79"/>
              </a:rPr>
              <a:t>Зміст</a:t>
            </a:r>
            <a:endParaRPr lang="ru-RU" sz="4400" dirty="0" smtClean="0">
              <a:latin typeface="Segoe UI Light" pitchFamily="34" charset="0"/>
              <a:cs typeface="Aharoni" pitchFamily="2" charset="-79"/>
            </a:endParaRPr>
          </a:p>
        </p:txBody>
      </p:sp>
      <p:pic>
        <p:nvPicPr>
          <p:cNvPr id="5" name="Содержимое 4" descr="1251699-Tyler-the-Creator-617x4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2435630"/>
            <a:ext cx="5111750" cy="338850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3993307"/>
          </a:xfrm>
        </p:spPr>
        <p:txBody>
          <a:bodyPr anchor="ctr"/>
          <a:lstStyle/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Segoe UI Light" pitchFamily="34" charset="0"/>
              </a:rPr>
              <a:t> Коротка біографія. 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Segoe UI Light" pitchFamily="34" charset="0"/>
              </a:rPr>
              <a:t> Раннє життя.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Segoe UI Light" pitchFamily="34" charset="0"/>
              </a:rPr>
              <a:t> Музична кар'єра.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Segoe UI Light" pitchFamily="34" charset="0"/>
              </a:rPr>
              <a:t> </a:t>
            </a:r>
            <a:r>
              <a:rPr lang="uk-UA" sz="2400" dirty="0" smtClean="0">
                <a:latin typeface="Segoe UI Light" pitchFamily="34" charset="0"/>
              </a:rPr>
              <a:t>Альбоми.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Segoe UI Light" pitchFamily="34" charset="0"/>
              </a:rPr>
              <a:t> Критика 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Segoe UI Light" pitchFamily="34" charset="0"/>
              </a:rPr>
              <a:t> Дискографія.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Segoe UI Light" pitchFamily="34" charset="0"/>
              </a:rPr>
              <a:t> Висновок. 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>
              <a:spcBef>
                <a:spcPct val="20000"/>
              </a:spcBef>
            </a:pPr>
            <a:r>
              <a:rPr lang="uk-UA" sz="4400" dirty="0" smtClean="0">
                <a:solidFill>
                  <a:schemeClr val="tx1"/>
                </a:solidFill>
                <a:latin typeface="Segoe UI Light" pitchFamily="34" charset="0"/>
              </a:rPr>
              <a:t>Коротка біографія</a:t>
            </a:r>
            <a:endParaRPr lang="ru-RU" sz="4400" dirty="0" smtClean="0">
              <a:solidFill>
                <a:schemeClr val="tx1"/>
              </a:solidFill>
              <a:latin typeface="Segoe UI Light" pitchFamily="34" charset="0"/>
            </a:endParaRPr>
          </a:p>
        </p:txBody>
      </p:sp>
      <p:pic>
        <p:nvPicPr>
          <p:cNvPr id="5" name="Содержимое 4" descr="12328-tyler-creator-arres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64088" y="1988840"/>
            <a:ext cx="3294433" cy="442115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4618856" cy="4464496"/>
          </a:xfrm>
        </p:spPr>
        <p:txBody>
          <a:bodyPr anchor="ctr">
            <a:normAutofit/>
          </a:bodyPr>
          <a:lstStyle/>
          <a:p>
            <a:pPr algn="ctr"/>
            <a:r>
              <a:rPr lang="uk-UA" sz="2400" dirty="0" smtClean="0">
                <a:latin typeface="Segoe UI Light" pitchFamily="34" charset="0"/>
              </a:rPr>
              <a:t>Тайлер Грегорі Оконма </a:t>
            </a:r>
            <a:r>
              <a:rPr lang="uk-UA" sz="2400" dirty="0" smtClean="0">
                <a:latin typeface="Segoe UI Light" pitchFamily="34" charset="0"/>
              </a:rPr>
              <a:t>– народився 6 </a:t>
            </a:r>
            <a:r>
              <a:rPr lang="uk-UA" sz="2400" dirty="0" smtClean="0">
                <a:latin typeface="Segoe UI Light" pitchFamily="34" charset="0"/>
              </a:rPr>
              <a:t>березня 1991, більш відомий </a:t>
            </a:r>
            <a:r>
              <a:rPr lang="uk-UA" sz="2400" dirty="0" smtClean="0">
                <a:latin typeface="Segoe UI Light" pitchFamily="34" charset="0"/>
              </a:rPr>
              <a:t>під псевдонімом </a:t>
            </a:r>
            <a:r>
              <a:rPr lang="uk-UA" sz="2400" dirty="0" smtClean="0">
                <a:latin typeface="Segoe UI Light" pitchFamily="34" charset="0"/>
              </a:rPr>
              <a:t>Tyler , The Creator - американський репер , музичний продюсер , кліпмейкер , актор , художник – оформлювач і модельєр з </a:t>
            </a:r>
            <a:r>
              <a:rPr lang="uk-UA" sz="2400" dirty="0" smtClean="0">
                <a:latin typeface="Segoe UI Light" pitchFamily="34" charset="0"/>
              </a:rPr>
              <a:t>     Лос </a:t>
            </a:r>
            <a:r>
              <a:rPr lang="uk-UA" sz="2400" dirty="0" smtClean="0">
                <a:latin typeface="Segoe UI Light" pitchFamily="34" charset="0"/>
              </a:rPr>
              <a:t>-Анджелеса.</a:t>
            </a:r>
            <a:endParaRPr lang="ru-RU" sz="2400" dirty="0" smtClean="0">
              <a:latin typeface="Segoe UI Light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162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uk-UA" sz="4400" dirty="0" smtClean="0">
                <a:solidFill>
                  <a:schemeClr val="tx1"/>
                </a:solidFill>
                <a:latin typeface="Segoe UI Light" pitchFamily="34" charset="0"/>
              </a:rPr>
              <a:t>Раннє життя</a:t>
            </a:r>
            <a:endParaRPr lang="ru-RU" sz="4400" dirty="0" smtClean="0">
              <a:solidFill>
                <a:schemeClr val="tx1"/>
              </a:solidFill>
              <a:latin typeface="Segoe UI Light" pitchFamily="34" charset="0"/>
            </a:endParaRPr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204864"/>
            <a:ext cx="3797979" cy="309634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1916832"/>
            <a:ext cx="3888432" cy="3888432"/>
          </a:xfrm>
        </p:spPr>
        <p:txBody>
          <a:bodyPr anchor="ctr">
            <a:normAutofit fontScale="70000" lnSpcReduction="20000"/>
          </a:bodyPr>
          <a:lstStyle/>
          <a:p>
            <a:pPr algn="ctr">
              <a:spcBef>
                <a:spcPct val="0"/>
              </a:spcBef>
            </a:pPr>
            <a:r>
              <a:rPr lang="uk-UA" sz="3300" dirty="0" smtClean="0">
                <a:latin typeface="Segoe UI Light" pitchFamily="34" charset="0"/>
              </a:rPr>
              <a:t>Тайлер Оконма народився в </a:t>
            </a:r>
            <a:r>
              <a:rPr lang="uk-UA" sz="3300" dirty="0" smtClean="0">
                <a:latin typeface="Segoe UI Light" pitchFamily="34" charset="0"/>
              </a:rPr>
              <a:t> Лос </a:t>
            </a:r>
            <a:r>
              <a:rPr lang="uk-UA" sz="3300" dirty="0" smtClean="0">
                <a:latin typeface="Segoe UI Light" pitchFamily="34" charset="0"/>
              </a:rPr>
              <a:t>-</a:t>
            </a:r>
            <a:r>
              <a:rPr lang="uk-UA" sz="3300" dirty="0" smtClean="0">
                <a:latin typeface="Segoe UI Light" pitchFamily="34" charset="0"/>
              </a:rPr>
              <a:t>Анджелесі, </a:t>
            </a:r>
            <a:r>
              <a:rPr lang="uk-UA" sz="3300" dirty="0" smtClean="0">
                <a:latin typeface="Segoe UI Light" pitchFamily="34" charset="0"/>
              </a:rPr>
              <a:t>штат </a:t>
            </a:r>
            <a:r>
              <a:rPr lang="uk-UA" sz="3300" dirty="0" smtClean="0">
                <a:latin typeface="Segoe UI Light" pitchFamily="34" charset="0"/>
              </a:rPr>
              <a:t>Каліфорнія. У 7 років </a:t>
            </a:r>
            <a:r>
              <a:rPr lang="uk-UA" sz="3300" dirty="0" smtClean="0">
                <a:latin typeface="Segoe UI Light" pitchFamily="34" charset="0"/>
              </a:rPr>
              <a:t>він почав </a:t>
            </a:r>
            <a:r>
              <a:rPr lang="uk-UA" sz="3300" dirty="0" smtClean="0">
                <a:latin typeface="Segoe UI Light" pitchFamily="34" charset="0"/>
              </a:rPr>
              <a:t>створювати </a:t>
            </a:r>
            <a:r>
              <a:rPr lang="uk-UA" sz="3300" dirty="0" smtClean="0">
                <a:latin typeface="Segoe UI Light" pitchFamily="34" charset="0"/>
              </a:rPr>
              <a:t>власні обкладинки для своїх придуманих </a:t>
            </a:r>
            <a:r>
              <a:rPr lang="uk-UA" sz="3300" dirty="0" smtClean="0">
                <a:latin typeface="Segoe UI Light" pitchFamily="34" charset="0"/>
              </a:rPr>
              <a:t>альбомів. В 14 </a:t>
            </a:r>
            <a:r>
              <a:rPr lang="uk-UA" sz="3300" dirty="0" smtClean="0">
                <a:latin typeface="Segoe UI Light" pitchFamily="34" charset="0"/>
              </a:rPr>
              <a:t>років </a:t>
            </a:r>
            <a:r>
              <a:rPr lang="uk-UA" sz="3300" dirty="0" smtClean="0">
                <a:latin typeface="Segoe UI Light" pitchFamily="34" charset="0"/>
              </a:rPr>
              <a:t>самостійно </a:t>
            </a:r>
            <a:r>
              <a:rPr lang="uk-UA" sz="3300" dirty="0" smtClean="0">
                <a:latin typeface="Segoe UI Light" pitchFamily="34" charset="0"/>
              </a:rPr>
              <a:t>навчився грати на фортепіано. </a:t>
            </a:r>
            <a:r>
              <a:rPr lang="uk-UA" sz="3300" dirty="0" smtClean="0">
                <a:latin typeface="Segoe UI Light" pitchFamily="34" charset="0"/>
              </a:rPr>
              <a:t>За </a:t>
            </a:r>
            <a:r>
              <a:rPr lang="uk-UA" sz="3300" dirty="0" smtClean="0">
                <a:latin typeface="Segoe UI Light" pitchFamily="34" charset="0"/>
              </a:rPr>
              <a:t>всі свої 12 років навчання він змінив 12 різних </a:t>
            </a:r>
            <a:r>
              <a:rPr lang="uk-UA" sz="3300" dirty="0" smtClean="0">
                <a:latin typeface="Segoe UI Light" pitchFamily="34" charset="0"/>
              </a:rPr>
              <a:t>шкіл.</a:t>
            </a:r>
            <a:endParaRPr lang="ru-RU" sz="3300" dirty="0" smtClean="0">
              <a:latin typeface="Segoe UI Light" pitchFamily="34" charset="0"/>
            </a:endParaRPr>
          </a:p>
          <a:p>
            <a:endParaRPr lang="ru-RU" dirty="0"/>
          </a:p>
        </p:txBody>
      </p:sp>
      <p:pic>
        <p:nvPicPr>
          <p:cNvPr id="6" name="Tyler The Creator  - Yonker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uk-UA" sz="4400" dirty="0" smtClean="0">
                <a:latin typeface="Segoe UI Light" pitchFamily="34" charset="0"/>
              </a:rPr>
              <a:t>Музична кар'єра </a:t>
            </a:r>
            <a:endParaRPr lang="ru-RU" sz="4400" dirty="0">
              <a:latin typeface="Segoe UI Light" pitchFamily="34" charset="0"/>
            </a:endParaRPr>
          </a:p>
        </p:txBody>
      </p:sp>
      <p:pic>
        <p:nvPicPr>
          <p:cNvPr id="5" name="Содержимое 4" descr="tylercreat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80112" y="2132856"/>
            <a:ext cx="3097039" cy="442400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4474840" cy="4608512"/>
          </a:xfrm>
        </p:spPr>
        <p:txBody>
          <a:bodyPr anchor="ctr"/>
          <a:lstStyle/>
          <a:p>
            <a:pPr algn="ctr"/>
            <a:r>
              <a:rPr lang="uk-UA" sz="2000" dirty="0" smtClean="0">
                <a:latin typeface="Segoe UI Light" pitchFamily="34" charset="0"/>
              </a:rPr>
              <a:t>В даний </a:t>
            </a:r>
            <a:r>
              <a:rPr lang="uk-UA" sz="2000" dirty="0" smtClean="0">
                <a:latin typeface="Segoe UI Light" pitchFamily="34" charset="0"/>
              </a:rPr>
              <a:t>час, </a:t>
            </a:r>
            <a:r>
              <a:rPr lang="uk-UA" sz="2000" dirty="0" smtClean="0">
                <a:latin typeface="Segoe UI Light" pitchFamily="34" charset="0"/>
              </a:rPr>
              <a:t>випускає музику на британському незалежному лейблі XL </a:t>
            </a:r>
            <a:r>
              <a:rPr lang="uk-UA" sz="2000" dirty="0" smtClean="0">
                <a:latin typeface="Segoe UI Light" pitchFamily="34" charset="0"/>
              </a:rPr>
              <a:t>Recordings, є </a:t>
            </a:r>
            <a:r>
              <a:rPr lang="uk-UA" sz="2000" dirty="0" smtClean="0">
                <a:latin typeface="Segoe UI Light" pitchFamily="34" charset="0"/>
              </a:rPr>
              <a:t>лідером колективу OFWGKTA , </a:t>
            </a:r>
            <a:r>
              <a:rPr lang="uk-UA" sz="2000" dirty="0" smtClean="0">
                <a:latin typeface="Segoe UI Light" pitchFamily="34" charset="0"/>
              </a:rPr>
              <a:t>який виконує </a:t>
            </a:r>
            <a:r>
              <a:rPr lang="uk-UA" sz="2000" dirty="0" smtClean="0">
                <a:latin typeface="Segoe UI Light" pitchFamily="34" charset="0"/>
              </a:rPr>
              <a:t>альтернативний </a:t>
            </a:r>
            <a:r>
              <a:rPr lang="uk-UA" sz="2000" dirty="0" smtClean="0">
                <a:latin typeface="Segoe UI Light" pitchFamily="34" charset="0"/>
              </a:rPr>
              <a:t>хіп-хоп</a:t>
            </a:r>
            <a:r>
              <a:rPr lang="uk-UA" sz="2000" dirty="0" smtClean="0">
                <a:latin typeface="Segoe UI Light" pitchFamily="34" charset="0"/>
              </a:rPr>
              <a:t>. Він читав реп на більшості треків OFWGKTA і </a:t>
            </a:r>
            <a:r>
              <a:rPr lang="uk-UA" sz="2000" dirty="0" smtClean="0">
                <a:latin typeface="Segoe UI Light" pitchFamily="34" charset="0"/>
              </a:rPr>
              <a:t>продюсував </a:t>
            </a:r>
            <a:r>
              <a:rPr lang="uk-UA" sz="2000" dirty="0" smtClean="0">
                <a:latin typeface="Segoe UI Light" pitchFamily="34" charset="0"/>
              </a:rPr>
              <a:t>їх , а також оформляв обкладинки всіх релізів </a:t>
            </a:r>
            <a:r>
              <a:rPr lang="uk-UA" sz="2000" dirty="0" smtClean="0">
                <a:latin typeface="Segoe UI Light" pitchFamily="34" charset="0"/>
              </a:rPr>
              <a:t>групи.</a:t>
            </a:r>
            <a:endParaRPr lang="ru-RU" sz="2000" dirty="0" smtClean="0">
              <a:latin typeface="Segoe UI Light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uk-UA" sz="4400" dirty="0" smtClean="0">
                <a:latin typeface="Segoe UI Light" pitchFamily="34" charset="0"/>
              </a:rPr>
              <a:t>Альбоми</a:t>
            </a:r>
            <a:endParaRPr lang="ru-RU" sz="4400" dirty="0">
              <a:latin typeface="Segoe UI Light" pitchFamily="34" charset="0"/>
            </a:endParaRPr>
          </a:p>
        </p:txBody>
      </p:sp>
      <p:pic>
        <p:nvPicPr>
          <p:cNvPr id="5" name="Содержимое 4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492896"/>
            <a:ext cx="4286250" cy="29908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394720" cy="4392488"/>
          </a:xfrm>
        </p:spPr>
        <p:txBody>
          <a:bodyPr anchor="ctr"/>
          <a:lstStyle/>
          <a:p>
            <a:pPr algn="ctr"/>
            <a:r>
              <a:rPr lang="uk-UA" sz="1800" dirty="0" smtClean="0">
                <a:latin typeface="Segoe UI Light" pitchFamily="34" charset="0"/>
              </a:rPr>
              <a:t>25 грудня 2009 року Тайлер самостійно випустив дебютний альбом </a:t>
            </a:r>
            <a:r>
              <a:rPr lang="uk-UA" sz="1800" dirty="0" smtClean="0">
                <a:latin typeface="Segoe UI Light" pitchFamily="34" charset="0"/>
              </a:rPr>
              <a:t>“Bastard”</a:t>
            </a:r>
            <a:r>
              <a:rPr lang="uk-UA" sz="1800" dirty="0" smtClean="0">
                <a:latin typeface="Segoe UI Light" pitchFamily="34" charset="0"/>
              </a:rPr>
              <a:t>. </a:t>
            </a:r>
          </a:p>
          <a:p>
            <a:pPr algn="ctr"/>
            <a:r>
              <a:rPr lang="uk-UA" sz="1800" dirty="0" smtClean="0">
                <a:latin typeface="Segoe UI Light" pitchFamily="34" charset="0"/>
              </a:rPr>
              <a:t>Третій </a:t>
            </a:r>
            <a:r>
              <a:rPr lang="uk-UA" sz="1800" dirty="0" smtClean="0">
                <a:latin typeface="Segoe UI Light" pitchFamily="34" charset="0"/>
              </a:rPr>
              <a:t>альбом Тайлера </a:t>
            </a:r>
            <a:r>
              <a:rPr lang="uk-UA" sz="1800" dirty="0" smtClean="0">
                <a:latin typeface="Segoe UI Light" pitchFamily="34" charset="0"/>
              </a:rPr>
              <a:t>“Wolf”</a:t>
            </a:r>
            <a:r>
              <a:rPr lang="uk-UA" sz="1800" dirty="0" smtClean="0">
                <a:latin typeface="Segoe UI Light" pitchFamily="34" charset="0"/>
              </a:rPr>
              <a:t> </a:t>
            </a:r>
            <a:r>
              <a:rPr lang="uk-UA" sz="1800" dirty="0" smtClean="0">
                <a:latin typeface="Segoe UI Light" pitchFamily="34" charset="0"/>
              </a:rPr>
              <a:t>вийшов 2 квітня 2013 </a:t>
            </a:r>
            <a:r>
              <a:rPr lang="uk-UA" sz="1800" dirty="0" smtClean="0">
                <a:latin typeface="Segoe UI Light" pitchFamily="34" charset="0"/>
              </a:rPr>
              <a:t>.</a:t>
            </a:r>
          </a:p>
          <a:p>
            <a:pPr algn="ctr"/>
            <a:r>
              <a:rPr lang="uk-UA" sz="1800" dirty="0" smtClean="0">
                <a:latin typeface="Segoe UI Light" pitchFamily="34" charset="0"/>
              </a:rPr>
              <a:t>Tyler, The </a:t>
            </a:r>
            <a:r>
              <a:rPr lang="uk-UA" sz="1800" dirty="0" smtClean="0">
                <a:latin typeface="Segoe UI Light" pitchFamily="34" charset="0"/>
              </a:rPr>
              <a:t>Creator зайняв </a:t>
            </a:r>
            <a:r>
              <a:rPr lang="uk-UA" sz="1800" dirty="0" smtClean="0">
                <a:latin typeface="Segoe UI Light" pitchFamily="34" charset="0"/>
              </a:rPr>
              <a:t>9 місце </a:t>
            </a:r>
            <a:r>
              <a:rPr lang="uk-UA" sz="1800" dirty="0" smtClean="0">
                <a:latin typeface="Segoe UI Light" pitchFamily="34" charset="0"/>
              </a:rPr>
              <a:t>в рейтингу </a:t>
            </a:r>
            <a:r>
              <a:rPr lang="uk-UA" sz="1800" dirty="0" smtClean="0">
                <a:latin typeface="Segoe UI Light" pitchFamily="34" charset="0"/>
              </a:rPr>
              <a:t>“25 </a:t>
            </a:r>
            <a:r>
              <a:rPr lang="uk-UA" sz="1800" dirty="0" smtClean="0">
                <a:latin typeface="Segoe UI Light" pitchFamily="34" charset="0"/>
              </a:rPr>
              <a:t>кращих реперів світу не старші 25 </a:t>
            </a:r>
            <a:r>
              <a:rPr lang="uk-UA" sz="1800" dirty="0" smtClean="0">
                <a:latin typeface="Segoe UI Light" pitchFamily="34" charset="0"/>
              </a:rPr>
              <a:t>років ”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91264" cy="1162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uk-UA" sz="4400" dirty="0" smtClean="0">
                <a:latin typeface="Segoe UI Light" pitchFamily="34" charset="0"/>
              </a:rPr>
              <a:t>Критика</a:t>
            </a:r>
            <a:endParaRPr lang="ru-RU" sz="4400" dirty="0">
              <a:latin typeface="Segoe UI Light" pitchFamily="34" charset="0"/>
            </a:endParaRPr>
          </a:p>
        </p:txBody>
      </p:sp>
      <p:pic>
        <p:nvPicPr>
          <p:cNvPr id="5" name="Содержимое 4" descr="article-0-0F43E26C00000578-653_468x6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2060848"/>
            <a:ext cx="3247547" cy="428148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988840"/>
            <a:ext cx="4258816" cy="4464496"/>
          </a:xfrm>
        </p:spPr>
        <p:txBody>
          <a:bodyPr anchor="ctr">
            <a:normAutofit/>
          </a:bodyPr>
          <a:lstStyle/>
          <a:p>
            <a:pPr algn="ctr"/>
            <a:r>
              <a:rPr lang="uk-UA" sz="1800" dirty="0" smtClean="0">
                <a:latin typeface="Segoe UI Light" pitchFamily="34" charset="0"/>
              </a:rPr>
              <a:t>Тайлер був підданий критиці за те , що він використовував гомофобні </a:t>
            </a:r>
            <a:r>
              <a:rPr lang="uk-UA" sz="1800" dirty="0" smtClean="0">
                <a:latin typeface="Segoe UI Light" pitchFamily="34" charset="0"/>
              </a:rPr>
              <a:t>образи, часто використовував </a:t>
            </a:r>
            <a:r>
              <a:rPr lang="uk-UA" sz="1800" dirty="0" smtClean="0">
                <a:latin typeface="Segoe UI Light" pitchFamily="34" charset="0"/>
              </a:rPr>
              <a:t>слово </a:t>
            </a:r>
            <a:r>
              <a:rPr lang="uk-UA" sz="1800" dirty="0" smtClean="0">
                <a:latin typeface="Segoe UI Light" pitchFamily="34" charset="0"/>
              </a:rPr>
              <a:t>“ faggot ”    в </a:t>
            </a:r>
            <a:r>
              <a:rPr lang="uk-UA" sz="1800" dirty="0" smtClean="0">
                <a:latin typeface="Segoe UI Light" pitchFamily="34" charset="0"/>
              </a:rPr>
              <a:t>текстах своїх </a:t>
            </a:r>
            <a:r>
              <a:rPr lang="uk-UA" sz="1800" dirty="0" smtClean="0">
                <a:latin typeface="Segoe UI Light" pitchFamily="34" charset="0"/>
              </a:rPr>
              <a:t>пісень. </a:t>
            </a:r>
            <a:endParaRPr lang="ru-RU" sz="1800" dirty="0" smtClean="0">
              <a:latin typeface="Segoe UI Light" pitchFamily="34" charset="0"/>
            </a:endParaRPr>
          </a:p>
          <a:p>
            <a:pPr algn="ctr"/>
            <a:r>
              <a:rPr lang="uk-UA" sz="1800" dirty="0" smtClean="0">
                <a:latin typeface="Segoe UI Light" pitchFamily="34" charset="0"/>
              </a:rPr>
              <a:t>Тайлер </a:t>
            </a:r>
            <a:r>
              <a:rPr lang="uk-UA" sz="1800" dirty="0" smtClean="0">
                <a:latin typeface="Segoe UI Light" pitchFamily="34" charset="0"/>
              </a:rPr>
              <a:t>також був розкритикований за його нелюбов до жінок. Брент Ді Кресченцо </a:t>
            </a:r>
            <a:r>
              <a:rPr lang="uk-UA" sz="1800" dirty="0" smtClean="0">
                <a:latin typeface="Segoe UI Light" pitchFamily="34" charset="0"/>
              </a:rPr>
              <a:t>пише, </a:t>
            </a:r>
            <a:r>
              <a:rPr lang="uk-UA" sz="1800" dirty="0" smtClean="0">
                <a:latin typeface="Segoe UI Light" pitchFamily="34" charset="0"/>
              </a:rPr>
              <a:t>що зґвалтування є </a:t>
            </a:r>
            <a:r>
              <a:rPr lang="uk-UA" sz="1800" dirty="0" smtClean="0">
                <a:latin typeface="Segoe UI Light" pitchFamily="34" charset="0"/>
              </a:rPr>
              <a:t>       </a:t>
            </a:r>
            <a:r>
              <a:rPr lang="uk-UA" sz="1800" dirty="0" smtClean="0">
                <a:latin typeface="Segoe UI Light" pitchFamily="34" charset="0"/>
              </a:rPr>
              <a:t>“домінуючою</a:t>
            </a:r>
            <a:r>
              <a:rPr lang="uk-UA" sz="1800" dirty="0" smtClean="0">
                <a:latin typeface="Segoe UI Light" pitchFamily="34" charset="0"/>
              </a:rPr>
              <a:t> </a:t>
            </a:r>
            <a:r>
              <a:rPr lang="uk-UA" sz="1800" dirty="0" smtClean="0">
                <a:latin typeface="Segoe UI Light" pitchFamily="34" charset="0"/>
              </a:rPr>
              <a:t>темою”</a:t>
            </a:r>
            <a:r>
              <a:rPr lang="uk-UA" sz="1800" dirty="0" smtClean="0">
                <a:latin typeface="Segoe UI Light" pitchFamily="34" charset="0"/>
              </a:rPr>
              <a:t> </a:t>
            </a:r>
            <a:r>
              <a:rPr lang="uk-UA" sz="1800" dirty="0" smtClean="0">
                <a:latin typeface="Segoe UI Light" pitchFamily="34" charset="0"/>
              </a:rPr>
              <a:t>альбому Goblin . </a:t>
            </a:r>
            <a:endParaRPr lang="uk-UA" sz="1800" dirty="0" smtClean="0">
              <a:latin typeface="Segoe UI Light" pitchFamily="34" charset="0"/>
            </a:endParaRPr>
          </a:p>
          <a:p>
            <a:pPr algn="ctr"/>
            <a:r>
              <a:rPr lang="uk-UA" sz="1800" dirty="0" smtClean="0">
                <a:latin typeface="Segoe UI Light" pitchFamily="34" charset="0"/>
              </a:rPr>
              <a:t>За 73 </a:t>
            </a:r>
            <a:r>
              <a:rPr lang="uk-UA" sz="1800" dirty="0" smtClean="0">
                <a:latin typeface="Segoe UI Light" pitchFamily="34" charset="0"/>
              </a:rPr>
              <a:t>хвилини , з яких складається </a:t>
            </a:r>
            <a:r>
              <a:rPr lang="uk-UA" sz="1800" dirty="0" smtClean="0">
                <a:latin typeface="Segoe UI Light" pitchFamily="34" charset="0"/>
              </a:rPr>
              <a:t>альбом, </a:t>
            </a:r>
            <a:r>
              <a:rPr lang="uk-UA" sz="1800" dirty="0" smtClean="0">
                <a:latin typeface="Segoe UI Light" pitchFamily="34" charset="0"/>
              </a:rPr>
              <a:t>близько 68 разів прозвучало слово </a:t>
            </a:r>
            <a:r>
              <a:rPr lang="uk-UA" sz="1800" dirty="0" smtClean="0">
                <a:latin typeface="Segoe UI Light" pitchFamily="34" charset="0"/>
              </a:rPr>
              <a:t>“ bitch ”. </a:t>
            </a:r>
            <a:endParaRPr lang="ru-RU" sz="1800" dirty="0" smtClean="0">
              <a:latin typeface="Segoe UI Light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91264" cy="1162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uk-UA" sz="4400" dirty="0" smtClean="0">
                <a:latin typeface="Segoe UI Light" pitchFamily="34" charset="0"/>
              </a:rPr>
              <a:t>Дискографія</a:t>
            </a:r>
            <a:endParaRPr lang="ru-RU" sz="4400" dirty="0">
              <a:latin typeface="Segoe UI Light" pitchFamily="34" charset="0"/>
            </a:endParaRPr>
          </a:p>
        </p:txBody>
      </p:sp>
      <p:pic>
        <p:nvPicPr>
          <p:cNvPr id="5" name="Содержимое 4" descr="tumblr_m74k53sxQG1ruva07o1_5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2492896"/>
            <a:ext cx="4527426" cy="32194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60848"/>
            <a:ext cx="3394720" cy="4065315"/>
          </a:xfrm>
        </p:spPr>
        <p:txBody>
          <a:bodyPr anchor="ctr"/>
          <a:lstStyle/>
          <a:p>
            <a:r>
              <a:rPr lang="uk-UA" sz="3200" dirty="0" smtClean="0">
                <a:latin typeface="Segoe UI Light" pitchFamily="34" charset="0"/>
              </a:rPr>
              <a:t>• </a:t>
            </a:r>
            <a:r>
              <a:rPr lang="uk-UA" sz="2800" dirty="0" smtClean="0">
                <a:latin typeface="Segoe UI Light" pitchFamily="34" charset="0"/>
              </a:rPr>
              <a:t>“ Bastard ” </a:t>
            </a:r>
            <a:r>
              <a:rPr lang="uk-UA" sz="2800" dirty="0" smtClean="0">
                <a:latin typeface="Segoe UI Light" pitchFamily="34" charset="0"/>
              </a:rPr>
              <a:t>( 2009 )</a:t>
            </a:r>
            <a:endParaRPr lang="ru-RU" sz="2800" dirty="0" smtClean="0">
              <a:latin typeface="Segoe UI Light" pitchFamily="34" charset="0"/>
            </a:endParaRPr>
          </a:p>
          <a:p>
            <a:r>
              <a:rPr lang="uk-UA" sz="2800" dirty="0" smtClean="0">
                <a:latin typeface="Segoe UI Light" pitchFamily="34" charset="0"/>
              </a:rPr>
              <a:t>• </a:t>
            </a:r>
            <a:r>
              <a:rPr lang="uk-UA" sz="2800" dirty="0" smtClean="0">
                <a:latin typeface="Segoe UI Light" pitchFamily="34" charset="0"/>
              </a:rPr>
              <a:t>“ Goblin ” </a:t>
            </a:r>
            <a:r>
              <a:rPr lang="uk-UA" sz="2800" dirty="0" smtClean="0">
                <a:latin typeface="Segoe UI Light" pitchFamily="34" charset="0"/>
              </a:rPr>
              <a:t>( 2011 )</a:t>
            </a:r>
            <a:endParaRPr lang="ru-RU" sz="2800" dirty="0" smtClean="0">
              <a:latin typeface="Segoe UI Light" pitchFamily="34" charset="0"/>
            </a:endParaRPr>
          </a:p>
          <a:p>
            <a:r>
              <a:rPr lang="uk-UA" sz="2800" dirty="0" smtClean="0">
                <a:latin typeface="Segoe UI Light" pitchFamily="34" charset="0"/>
              </a:rPr>
              <a:t>• </a:t>
            </a:r>
            <a:r>
              <a:rPr lang="uk-UA" sz="2800" dirty="0" smtClean="0">
                <a:latin typeface="Segoe UI Light" pitchFamily="34" charset="0"/>
              </a:rPr>
              <a:t>“ Wolf ” </a:t>
            </a:r>
            <a:r>
              <a:rPr lang="uk-UA" sz="2800" dirty="0" smtClean="0">
                <a:latin typeface="Segoe UI Light" pitchFamily="34" charset="0"/>
              </a:rPr>
              <a:t>(2013)</a:t>
            </a:r>
            <a:endParaRPr lang="ru-RU" sz="2800" dirty="0" smtClean="0">
              <a:latin typeface="Segoe UI Light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uk-UA" sz="4400" dirty="0" smtClean="0">
                <a:latin typeface="Segoe UI Light" pitchFamily="34" charset="0"/>
              </a:rPr>
              <a:t>Висновок</a:t>
            </a:r>
            <a:endParaRPr lang="ru-RU" sz="4400" dirty="0">
              <a:latin typeface="Segoe UI Light" pitchFamily="34" charset="0"/>
            </a:endParaRPr>
          </a:p>
        </p:txBody>
      </p:sp>
      <p:pic>
        <p:nvPicPr>
          <p:cNvPr id="5" name="Содержимое 4" descr="TYLER-articleLar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84359" y="2276872"/>
            <a:ext cx="4890413" cy="352839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322712" cy="4608512"/>
          </a:xfrm>
        </p:spPr>
        <p:txBody>
          <a:bodyPr anchor="ctr"/>
          <a:lstStyle/>
          <a:p>
            <a:pPr algn="ctr"/>
            <a:r>
              <a:rPr lang="uk-UA" sz="2000" dirty="0" smtClean="0">
                <a:latin typeface="Segoe UI Light" pitchFamily="34" charset="0"/>
              </a:rPr>
              <a:t>Тайлер Грегорі Оконма - досить суперечлива постать в реп-русі. Вже один його псевдонім Tyler, The Creator </a:t>
            </a:r>
            <a:r>
              <a:rPr lang="uk-UA" sz="2000" dirty="0" smtClean="0">
                <a:latin typeface="Segoe UI Light" pitchFamily="34" charset="0"/>
              </a:rPr>
              <a:t>вже </a:t>
            </a:r>
            <a:r>
              <a:rPr lang="uk-UA" sz="2000" dirty="0" smtClean="0">
                <a:latin typeface="Segoe UI Light" pitchFamily="34" charset="0"/>
              </a:rPr>
              <a:t>говорить про якусь гордовитість, зверхній погляд на всіх інших. Йому всього 23 роки, а в нього вже є три альбоми. Я думаю, що він вже багато чого досягнув, але все ще попереду! </a:t>
            </a:r>
            <a:endParaRPr lang="ru-RU" sz="2000" dirty="0" smtClean="0">
              <a:latin typeface="Segoe UI Light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363</Words>
  <Application>Microsoft Office PowerPoint</Application>
  <PresentationFormat>Экран (4:3)</PresentationFormat>
  <Paragraphs>36</Paragraphs>
  <Slides>9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Tyler, the Creator</vt:lpstr>
      <vt:lpstr>Зміст</vt:lpstr>
      <vt:lpstr>Коротка біографія</vt:lpstr>
      <vt:lpstr>Раннє життя</vt:lpstr>
      <vt:lpstr>Музична кар'єра </vt:lpstr>
      <vt:lpstr>Альбоми</vt:lpstr>
      <vt:lpstr>Критика</vt:lpstr>
      <vt:lpstr>Дискографія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Тайлер Грегорі Оконма </dc:title>
  <dc:creator>notebook</dc:creator>
  <cp:lastModifiedBy>notebook</cp:lastModifiedBy>
  <cp:revision>41</cp:revision>
  <dcterms:created xsi:type="dcterms:W3CDTF">2014-03-14T18:30:29Z</dcterms:created>
  <dcterms:modified xsi:type="dcterms:W3CDTF">2014-03-15T10:19:20Z</dcterms:modified>
</cp:coreProperties>
</file>