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9ADC52-B42A-488D-94BB-61B5BC57CBE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3375FD-5380-4C1B-BCF9-4E4F3E09F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i321.photobucket.com/albums/nn374/anna-sweety/Ruslana/23476827.jpg"/>
          <p:cNvPicPr>
            <a:picLocks noChangeAspect="1" noChangeArrowheads="1"/>
          </p:cNvPicPr>
          <p:nvPr/>
        </p:nvPicPr>
        <p:blipFill>
          <a:blip r:embed="rId2" cstate="print"/>
          <a:srcRect l="6485"/>
          <a:stretch>
            <a:fillRect/>
          </a:stretch>
        </p:blipFill>
        <p:spPr bwMode="auto">
          <a:xfrm>
            <a:off x="571472" y="484022"/>
            <a:ext cx="4786346" cy="51595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92880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РУСЛАНА</a:t>
            </a:r>
            <a:endParaRPr lang="uk-UA" sz="36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428604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Руслана Степанівна Лижичко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 народилась 24 травня 1973 р. у Львові. З 4-х років займалась в музичній експериментальній школі та виступала зі своїми коронними номерами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у вокально-інструментальному ансамблі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"Обрій", де і розпочався її творчий шлях: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мікрофон став дитячою забавкою, а сцена –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місцем народження всіх найкращих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дитячих вражень.</a:t>
            </a:r>
          </a:p>
        </p:txBody>
      </p:sp>
      <p:pic>
        <p:nvPicPr>
          <p:cNvPr id="4" name="Picture 2" descr="http://img.tabloid.pravda.com.ua/images/doc/4/a/4ad76c8-rus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214710" cy="4964942"/>
          </a:xfrm>
          <a:prstGeom prst="rect">
            <a:avLst/>
          </a:prstGeom>
          <a:noFill/>
        </p:spPr>
      </p:pic>
      <p:pic>
        <p:nvPicPr>
          <p:cNvPr id="50180" name="Picture 4" descr="http://kita.com.ua/uploads/tiny_mce/loadimg/th_f008dd7ffa488c2f48a28f5fb9f82f2c.JPG?hash=441"/>
          <p:cNvPicPr>
            <a:picLocks noChangeAspect="1" noChangeArrowheads="1"/>
          </p:cNvPicPr>
          <p:nvPr/>
        </p:nvPicPr>
        <p:blipFill>
          <a:blip r:embed="rId3" cstate="print"/>
          <a:srcRect l="17179" t="18988"/>
          <a:stretch>
            <a:fillRect/>
          </a:stretch>
        </p:blipFill>
        <p:spPr bwMode="auto">
          <a:xfrm>
            <a:off x="357158" y="2786057"/>
            <a:ext cx="2143140" cy="37933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1977 р. - дебют Руслани - виступ на Львівському фестивалі "Золота Осінь" з групою та оркестром, де отримала своє перше Гран-прі. З 7 років розпочалось професійне музичне життя наповнене концертами, конкурсами та фестивалями в дитячому ВІА "Усмішка" під керівництвом Аркадія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Кузіна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. Після закінчення 10-го класу математичної школи і десятирічки при консерваторії (по класу фортепіано) вступила у Львівський державний вищий музичний інститут імені В. Лисенка на факультет хорового диригування, який закінчила в 1995 році.</a:t>
            </a:r>
          </a:p>
        </p:txBody>
      </p:sp>
      <p:pic>
        <p:nvPicPr>
          <p:cNvPr id="4" name="Picture 2" descr="http://img.tabloid.pravda.com.ua/images/doc/f/a/fa2b60b-rus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95" y="3071810"/>
            <a:ext cx="528445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1994 р. отримала Гран-прі Всеукраїнського телевізійного фестивалю популярної музики "Мелодія-94". Цього ж року Руслана стала звукорежисером, продюсером та заступником директора новоствореної у Львові спеціально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професійного виготовлення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аудіореклами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студії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Люксен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".</a:t>
            </a:r>
          </a:p>
        </p:txBody>
      </p:sp>
      <p:pic>
        <p:nvPicPr>
          <p:cNvPr id="64516" name="Picture 4" descr="http://lh3.ggpht.com/_W1mCyhU1gVU/S6fWEVzmDQI/AAAAAAAAEO0/PBRjQD8grfo/Eurovision_Ruslana_020208-22.jpg"/>
          <p:cNvPicPr>
            <a:picLocks noChangeAspect="1" noChangeArrowheads="1"/>
          </p:cNvPicPr>
          <p:nvPr/>
        </p:nvPicPr>
        <p:blipFill>
          <a:blip r:embed="rId2" cstate="print"/>
          <a:srcRect l="2199" r="7624" b="3320"/>
          <a:stretch>
            <a:fillRect/>
          </a:stretch>
        </p:blipFill>
        <p:spPr bwMode="auto">
          <a:xfrm>
            <a:off x="4379334" y="357166"/>
            <a:ext cx="3550253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7"/>
            <a:ext cx="76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19 лютого 1996 р.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відбувся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мистецький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пленер,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сформована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ідея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проведення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проекту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Всеукраїнського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масштабу - "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Дзвінкий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вітер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", продюсером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виступила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Руслана. Проект "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Дзвінкий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вітер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" ("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Windbells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") 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демонструє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акцію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синтезу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мистецтва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видовищності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масовості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своєрідна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драматична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казка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синтезі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історичних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традицій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середньовічної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балади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сучасної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рамках "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Дзвінкого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вітру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"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відбулось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шість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широко-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масштабних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акцій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створено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чотири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відеофільми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22" name="Picture 2" descr="http://img294.imageshack.us/img294/5066/folderz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1"/>
            <a:ext cx="4286280" cy="43161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upload.wikimedia.org/wikipedia/uk/f/f6/%D0%A0%D1%83%D1%81%D0%BB%D0%B0%D0%BD%D0%B0_%D0%94%D0%BE%D0%B1%D1%80%D0%B8%D0%B9_%D0%B2%D0%B5%D1%87%D1%96%D1%80,_%D1%82%D0%BE%D0%B1%D1%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2857496"/>
            <a:ext cx="3732133" cy="37147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1999 р. Руслана одержала Приз "Золота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Жар-птиця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 за перемогу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номінації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Краща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пісня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року" –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Світанок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Кращий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кліп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 –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Світанок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". У 2000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співачка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стала Лауреатом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Першої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Всеукраїнської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Загальнонаціональної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"Людина року 2000"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номінації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Зірка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естради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Наприкінці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2001 р.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Шешорах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розпочалися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зйомки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масштабної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кінороботи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Руслани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пісню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"Знаю я"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нового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Гуцульського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проекту" ("Знаю я" став першим у СНД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кліпом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демонструвався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широкому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екрані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мережі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сучасних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кінотеатрів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Кінопалац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").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2003 р. за альбом "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Дикі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танці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вручено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Платиновий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диск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незалежною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асоціацією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рекордин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гових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компаній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Лондон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toloka.hurtom.com/files/fotky-files/40156_owr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3786214" cy="38214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142852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15 травня 2004 р. у Стамбулі Руслана з композицією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Wіld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Dances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 ("Дикі танці") перемогла на 49-му європейському музичному конкурсі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Євробачення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". Того ж року їй присвоєно почесне звання "Народна артистка України". Руслана стає радником з питань молоді на громадських засадах прем'єр-міністра України. Рівень продажів альбому Руслани "Дикі танці" в Україні досяг відмітки 200 000 ліцензійних копій (що на українському музичному ринку відповідає подвійному "платиновому диску").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9878" name="Picture 6" descr="http://ns.sitecity.ru/users/l/lvov-emmigrant/storage/ltext_0906144213.p_2506083548.rus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857520" cy="4272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v.img.com.ua/b/600x500/e/1e/78e00bf302cbbb244b78f8a223f8f1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6297375" cy="38623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357166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 альбом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Wild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Dances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 Руслана здобула нагороду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World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Music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Awards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", у рамках якої було вперше запроваджено номінацію "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World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Best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Selling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Ukrainian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Artist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". Цього ж 2004 р. Руслана стала "Людиною року" та одержала премію "Прометей-Престиж" за перемогу у номінації "Митець року".</a:t>
            </a:r>
          </a:p>
        </p:txBody>
      </p:sp>
      <p:pic>
        <p:nvPicPr>
          <p:cNvPr id="78850" name="Picture 2" descr="http://i.pinger.pl/pgr284/22dc573c001c764d52dcf0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3607497" cy="2624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Музика Руслани була використана в якості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сайндтреку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мегапопулярної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комп'ютерної гри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Grand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Theft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Auto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4, а також співачка озвучила в грі одного з персонажів.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2011 року брала участь у талант-шоу «Голос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 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каналі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1+1 як тренер. 2013 року брала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участь у шоу «Битва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хорів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 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каналі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1+1 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як тренер хору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Львова,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яким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перемогла.</a:t>
            </a:r>
            <a:endParaRPr lang="uk-UA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2946" name="Picture 2" descr="http://i.obozrevatel.ua/3/1173390/29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86250" cy="2857500"/>
          </a:xfrm>
          <a:prstGeom prst="rect">
            <a:avLst/>
          </a:prstGeom>
          <a:noFill/>
        </p:spPr>
      </p:pic>
      <p:pic>
        <p:nvPicPr>
          <p:cNvPr id="82948" name="Picture 4" descr="http://joinfo.ua/images/news/2013/12/52a4e75348176_image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052757" cy="45753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491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Домашний</cp:lastModifiedBy>
  <cp:revision>11</cp:revision>
  <dcterms:created xsi:type="dcterms:W3CDTF">2014-05-23T02:41:04Z</dcterms:created>
  <dcterms:modified xsi:type="dcterms:W3CDTF">2014-06-02T15:12:30Z</dcterms:modified>
</cp:coreProperties>
</file>