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09A960D-B4A1-478C-9E9F-3BA5B48B244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ACEEF0A-9874-4318-8857-F3163961B319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960D-B4A1-478C-9E9F-3BA5B48B244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EF0A-9874-4318-8857-F3163961B3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960D-B4A1-478C-9E9F-3BA5B48B244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EF0A-9874-4318-8857-F3163961B3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960D-B4A1-478C-9E9F-3BA5B48B244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EF0A-9874-4318-8857-F3163961B3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960D-B4A1-478C-9E9F-3BA5B48B244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EF0A-9874-4318-8857-F3163961B3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960D-B4A1-478C-9E9F-3BA5B48B244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EF0A-9874-4318-8857-F3163961B31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960D-B4A1-478C-9E9F-3BA5B48B244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EF0A-9874-4318-8857-F3163961B3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960D-B4A1-478C-9E9F-3BA5B48B244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EF0A-9874-4318-8857-F3163961B3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960D-B4A1-478C-9E9F-3BA5B48B244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EF0A-9874-4318-8857-F3163961B3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960D-B4A1-478C-9E9F-3BA5B48B244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EF0A-9874-4318-8857-F3163961B319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960D-B4A1-478C-9E9F-3BA5B48B244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EF0A-9874-4318-8857-F3163961B3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09A960D-B4A1-478C-9E9F-3BA5B48B244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ACEEF0A-9874-4318-8857-F3163961B3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</a:t>
            </a:r>
            <a:r>
              <a:rPr lang="ru-RU" dirty="0" smtClean="0">
                <a:effectLst/>
              </a:rPr>
              <a:t>амки Украины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Подготовила </a:t>
            </a:r>
          </a:p>
          <a:p>
            <a:pPr algn="r"/>
            <a:r>
              <a:rPr lang="ru-RU" dirty="0" smtClean="0"/>
              <a:t>Ученица 10-Б класса</a:t>
            </a:r>
          </a:p>
          <a:p>
            <a:pPr algn="r"/>
            <a:r>
              <a:rPr lang="ru-RU" dirty="0" smtClean="0"/>
              <a:t>ЭМЛ</a:t>
            </a:r>
          </a:p>
          <a:p>
            <a:pPr algn="r"/>
            <a:r>
              <a:rPr lang="ru-RU" dirty="0" smtClean="0"/>
              <a:t>Таран Кристина</a:t>
            </a:r>
          </a:p>
        </p:txBody>
      </p:sp>
    </p:spTree>
    <p:extLst>
      <p:ext uri="{BB962C8B-B14F-4D97-AF65-F5344CB8AC3E}">
        <p14:creationId xmlns:p14="http://schemas.microsoft.com/office/powerpoint/2010/main" val="253417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ffectLst/>
                <a:hlinkClick r:id="rId2" action="ppaction://hlinksldjump"/>
              </a:rPr>
              <a:t>Дубно</a:t>
            </a:r>
            <a:endParaRPr lang="ru-RU" dirty="0" smtClean="0">
              <a:effectLst/>
            </a:endParaRPr>
          </a:p>
          <a:p>
            <a:r>
              <a:rPr lang="ru-RU" dirty="0" err="1" smtClean="0">
                <a:effectLst/>
                <a:hlinkClick r:id="rId3" action="ppaction://hlinksldjump"/>
              </a:rPr>
              <a:t>Червоногруд</a:t>
            </a:r>
            <a:endParaRPr lang="ru-RU" dirty="0" smtClean="0">
              <a:effectLst/>
            </a:endParaRPr>
          </a:p>
          <a:p>
            <a:r>
              <a:rPr lang="ru-RU" dirty="0" smtClean="0">
                <a:effectLst/>
                <a:hlinkClick r:id="rId4" action="ppaction://hlinksldjump"/>
              </a:rPr>
              <a:t>Белгород-Днестровский</a:t>
            </a:r>
            <a:endParaRPr lang="ru-RU" dirty="0" smtClean="0">
              <a:effectLst/>
            </a:endParaRPr>
          </a:p>
          <a:p>
            <a:r>
              <a:rPr lang="ru-RU" dirty="0" smtClean="0">
                <a:effectLst/>
                <a:hlinkClick r:id="rId5" action="ppaction://hlinksldjump"/>
              </a:rPr>
              <a:t>Судак</a:t>
            </a:r>
            <a:endParaRPr lang="ru-RU" dirty="0" smtClean="0">
              <a:effectLst/>
            </a:endParaRPr>
          </a:p>
          <a:p>
            <a:r>
              <a:rPr lang="vi-VN" dirty="0" smtClean="0">
                <a:latin typeface="+mj-lt"/>
                <a:hlinkClick r:id="rId6" action="ppaction://hlinksldjump"/>
              </a:rPr>
              <a:t>Воронцо́вский дворе́ц</a:t>
            </a:r>
            <a:endParaRPr lang="ru-RU" dirty="0" smtClean="0">
              <a:effectLst/>
              <a:latin typeface="+mj-lt"/>
            </a:endParaRPr>
          </a:p>
          <a:p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97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Дубно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042416" y="1772816"/>
            <a:ext cx="3419856" cy="403362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Замок был построен на месте древнерусского укрепления в 1492 году Константином   Ивановичем Острожским. В начале XVII века замок перестроил </a:t>
            </a:r>
            <a:r>
              <a:rPr lang="ru-RU" dirty="0" err="1" smtClean="0"/>
              <a:t>Януш</a:t>
            </a:r>
            <a:r>
              <a:rPr lang="ru-RU" dirty="0" smtClean="0"/>
              <a:t> Острожский в стиле позднего ренессанса. Позднее замком владели </a:t>
            </a:r>
            <a:r>
              <a:rPr lang="ru-RU" dirty="0" err="1" smtClean="0"/>
              <a:t>Заславские</a:t>
            </a:r>
            <a:r>
              <a:rPr lang="ru-RU" dirty="0" smtClean="0"/>
              <a:t>, </a:t>
            </a:r>
            <a:r>
              <a:rPr lang="ru-RU" dirty="0" err="1" smtClean="0"/>
              <a:t>Сангушки</a:t>
            </a:r>
            <a:r>
              <a:rPr lang="ru-RU" dirty="0" smtClean="0"/>
              <a:t>, </a:t>
            </a:r>
            <a:r>
              <a:rPr lang="ru-RU" dirty="0" err="1" smtClean="0"/>
              <a:t>Любомирские</a:t>
            </a:r>
            <a:r>
              <a:rPr lang="ru-RU" dirty="0" smtClean="0"/>
              <a:t>. За весь период существования замок ни разу не был захвачен несмотря на попытки татар, казаков, русских и шведских войск.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777728"/>
            <a:ext cx="3419475" cy="2564606"/>
          </a:xfrm>
        </p:spPr>
      </p:pic>
    </p:spTree>
    <p:extLst>
      <p:ext uri="{BB962C8B-B14F-4D97-AF65-F5344CB8AC3E}">
        <p14:creationId xmlns:p14="http://schemas.microsoft.com/office/powerpoint/2010/main" val="2194668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err="1" smtClean="0">
                <a:effectLst/>
              </a:rPr>
              <a:t>Червоногруд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251520" y="1052736"/>
            <a:ext cx="4392488" cy="580526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effectLst/>
              </a:rPr>
              <a:t>В начале ХVІІ столетия магнаты Данииловиче вместо старой деревянной крепости возводят здесь каменный замок, позже поврежденный турецкими войсками. В 1820-40 годах князе </a:t>
            </a:r>
            <a:r>
              <a:rPr lang="ru-RU" dirty="0" err="1" smtClean="0">
                <a:effectLst/>
              </a:rPr>
              <a:t>Понински</a:t>
            </a:r>
            <a:r>
              <a:rPr lang="ru-RU" dirty="0" smtClean="0">
                <a:effectLst/>
              </a:rPr>
              <a:t> на </a:t>
            </a:r>
            <a:r>
              <a:rPr lang="ru-RU" dirty="0" err="1" smtClean="0">
                <a:effectLst/>
              </a:rPr>
              <a:t>мурах</a:t>
            </a:r>
            <a:r>
              <a:rPr lang="ru-RU" dirty="0" smtClean="0">
                <a:effectLst/>
              </a:rPr>
              <a:t> полуразвалившейся твердыни возводят </a:t>
            </a:r>
            <a:r>
              <a:rPr lang="ru-RU" dirty="0" err="1" smtClean="0">
                <a:effectLst/>
              </a:rPr>
              <a:t>неоготичний</a:t>
            </a:r>
            <a:r>
              <a:rPr lang="ru-RU" dirty="0" smtClean="0">
                <a:effectLst/>
              </a:rPr>
              <a:t> дворец. </a:t>
            </a:r>
          </a:p>
          <a:p>
            <a:r>
              <a:rPr lang="ru-RU" dirty="0" smtClean="0">
                <a:effectLst/>
              </a:rPr>
              <a:t>Над каньоном поднимаются две башни. Их верхние </a:t>
            </a:r>
            <a:r>
              <a:rPr lang="ru-RU" dirty="0" err="1" smtClean="0">
                <a:effectLst/>
              </a:rPr>
              <a:t>частини</a:t>
            </a:r>
            <a:r>
              <a:rPr lang="ru-RU" dirty="0" smtClean="0">
                <a:effectLst/>
              </a:rPr>
              <a:t>-»</a:t>
            </a:r>
            <a:r>
              <a:rPr lang="ru-RU" dirty="0" err="1" smtClean="0">
                <a:effectLst/>
              </a:rPr>
              <a:t>корони</a:t>
            </a:r>
            <a:r>
              <a:rPr lang="ru-RU" dirty="0" smtClean="0">
                <a:effectLst/>
              </a:rPr>
              <a:t>» везли на подводах аж из Львова. Внутри одной из башен устроен потайной ход – он сохранился и до сих пор. Во дворцовом парке слышать бурный язык 16-метрового водопада на речушке Джурин. 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628800"/>
            <a:ext cx="4485588" cy="3211923"/>
          </a:xfrm>
        </p:spPr>
      </p:pic>
    </p:spTree>
    <p:extLst>
      <p:ext uri="{BB962C8B-B14F-4D97-AF65-F5344CB8AC3E}">
        <p14:creationId xmlns:p14="http://schemas.microsoft.com/office/powerpoint/2010/main" val="362414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effectLst/>
              </a:rPr>
              <a:t>Червоногруд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395536" y="1052736"/>
            <a:ext cx="4100264" cy="568863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effectLst/>
              </a:rPr>
              <a:t>Уже в </a:t>
            </a:r>
            <a:r>
              <a:rPr lang="ru-RU" dirty="0" err="1" smtClean="0">
                <a:effectLst/>
              </a:rPr>
              <a:t>межвоенные</a:t>
            </a:r>
            <a:r>
              <a:rPr lang="ru-RU" dirty="0" smtClean="0">
                <a:effectLst/>
              </a:rPr>
              <a:t> времена в одной из башенных «корон» не хватало зубцов: во время Первой мировой российские вояки влезли на башне и попробовали их отломать. В результате полетели вместе с ними книзу.</a:t>
            </a:r>
          </a:p>
          <a:p>
            <a:r>
              <a:rPr lang="ru-RU" dirty="0" smtClean="0">
                <a:effectLst/>
              </a:rPr>
              <a:t>С 2003 года на </a:t>
            </a:r>
            <a:r>
              <a:rPr lang="ru-RU" dirty="0" err="1" smtClean="0">
                <a:effectLst/>
              </a:rPr>
              <a:t>замчищи</a:t>
            </a:r>
            <a:r>
              <a:rPr lang="ru-RU" dirty="0" smtClean="0">
                <a:effectLst/>
              </a:rPr>
              <a:t> появился барак, в котором поселился монах УАПЦ. По его версии, которую тиражируют желтые газеты, взаперти находится вход к аду, который охраняет безголовый рыцарь. А под землей расположен зал судилища, где будет происходить Страшный суд.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16832"/>
            <a:ext cx="4038600" cy="3460824"/>
          </a:xfrm>
        </p:spPr>
      </p:pic>
    </p:spTree>
    <p:extLst>
      <p:ext uri="{BB962C8B-B14F-4D97-AF65-F5344CB8AC3E}">
        <p14:creationId xmlns:p14="http://schemas.microsoft.com/office/powerpoint/2010/main" val="4232480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Белгород-Днестровский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95536" y="1340768"/>
            <a:ext cx="3643064" cy="496855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effectLst/>
              </a:rPr>
              <a:t>Наибольшая из украинских крепостей расположена именно здесь, на высоком скалистом берегу Днестровского лимана на остатках античного города </a:t>
            </a:r>
            <a:r>
              <a:rPr lang="ru-RU" dirty="0" err="1" smtClean="0">
                <a:effectLst/>
              </a:rPr>
              <a:t>Тири</a:t>
            </a:r>
            <a:r>
              <a:rPr lang="ru-RU" dirty="0" smtClean="0">
                <a:effectLst/>
              </a:rPr>
              <a:t>. </a:t>
            </a:r>
          </a:p>
          <a:p>
            <a:endParaRPr lang="ru-RU" dirty="0" smtClean="0">
              <a:effectLst/>
            </a:endParaRPr>
          </a:p>
          <a:p>
            <a:r>
              <a:rPr lang="ru-RU" dirty="0" smtClean="0">
                <a:effectLst/>
              </a:rPr>
              <a:t>Строили </a:t>
            </a:r>
            <a:r>
              <a:rPr lang="ru-RU" dirty="0" err="1" smtClean="0">
                <a:effectLst/>
              </a:rPr>
              <a:t>фортпост</a:t>
            </a:r>
            <a:r>
              <a:rPr lang="ru-RU" dirty="0" smtClean="0">
                <a:effectLst/>
              </a:rPr>
              <a:t> на протяжении двухсот лет и Молдова, и Генуя, и турки. Самая старая часть (ХІІІ ст.), Цитадель – своеобразная крепость в крепости. </a:t>
            </a:r>
          </a:p>
          <a:p>
            <a:endParaRPr lang="ru-RU" dirty="0" smtClean="0">
              <a:effectLst/>
            </a:endParaRP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556792"/>
            <a:ext cx="4608512" cy="3719899"/>
          </a:xfrm>
        </p:spPr>
      </p:pic>
    </p:spTree>
    <p:extLst>
      <p:ext uri="{BB962C8B-B14F-4D97-AF65-F5344CB8AC3E}">
        <p14:creationId xmlns:p14="http://schemas.microsoft.com/office/powerpoint/2010/main" val="460456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Судак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4280792" cy="576064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effectLst/>
              </a:rPr>
              <a:t>Легенды свидетельствуют, что турки в 1475 годах были вынуждены прибегнуть к хитростям, чтобы завладеть генуэзской твердыней, которая считалась неприступной: катапультами закидывали на крепостной двор труппы, замаскированные под тела умерших от чумы. </a:t>
            </a:r>
          </a:p>
          <a:p>
            <a:r>
              <a:rPr lang="ru-RU" dirty="0" smtClean="0">
                <a:effectLst/>
              </a:rPr>
              <a:t>Паника, которая началась в крепости, сыграла османам на руку: генуэзский консул отплыл из города, а мещане показались на милость победителям. Турки же не пожалели никого, вырезав все население в тот же день. </a:t>
            </a:r>
          </a:p>
          <a:p>
            <a:endParaRPr lang="ru-RU" dirty="0" smtClean="0">
              <a:effectLst/>
            </a:endParaRPr>
          </a:p>
          <a:p>
            <a:endParaRPr lang="ru-RU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412776"/>
            <a:ext cx="4495800" cy="3964880"/>
          </a:xfrm>
        </p:spPr>
      </p:pic>
    </p:spTree>
    <p:extLst>
      <p:ext uri="{BB962C8B-B14F-4D97-AF65-F5344CB8AC3E}">
        <p14:creationId xmlns:p14="http://schemas.microsoft.com/office/powerpoint/2010/main" val="2965625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vi-VN" dirty="0" smtClean="0"/>
              <a:t>Воронцовский двор</a:t>
            </a:r>
            <a:r>
              <a:rPr lang="ru-RU" dirty="0" smtClean="0"/>
              <a:t>е</a:t>
            </a:r>
            <a:r>
              <a:rPr lang="vi-VN" dirty="0" smtClean="0"/>
              <a:t>ц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3669463" cy="54006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Дворец должен был служить летней резиденцией для широко известной и почитаемой личности – М.С. Воронцова (1782-1856), бывшего на то время генерал-губернатором Новороссийского края.</a:t>
            </a:r>
          </a:p>
          <a:p>
            <a:r>
              <a:rPr lang="ru-RU" dirty="0" smtClean="0"/>
              <a:t>Проект </a:t>
            </a:r>
            <a:r>
              <a:rPr lang="ru-RU" dirty="0" err="1" smtClean="0"/>
              <a:t>Воронцовского</a:t>
            </a:r>
            <a:r>
              <a:rPr lang="ru-RU" dirty="0" smtClean="0"/>
              <a:t> дворца разрабатывался достаточно долго, потому как долго подбирался подходящий архитектор. Но конец поискам положил англичанин Эдуард </a:t>
            </a:r>
            <a:r>
              <a:rPr lang="ru-RU" dirty="0" err="1" smtClean="0"/>
              <a:t>Блора</a:t>
            </a:r>
            <a:r>
              <a:rPr lang="ru-RU" dirty="0" smtClean="0"/>
              <a:t> (1789-1879), </a:t>
            </a:r>
            <a:r>
              <a:rPr lang="ru-RU" dirty="0" err="1" smtClean="0"/>
              <a:t>Алупкинский</a:t>
            </a:r>
            <a:r>
              <a:rPr lang="ru-RU" dirty="0" smtClean="0"/>
              <a:t> дворец которого стал венцом его творчества. 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556792"/>
            <a:ext cx="4608512" cy="3728900"/>
          </a:xfrm>
        </p:spPr>
      </p:pic>
    </p:spTree>
    <p:extLst>
      <p:ext uri="{BB962C8B-B14F-4D97-AF65-F5344CB8AC3E}">
        <p14:creationId xmlns:p14="http://schemas.microsoft.com/office/powerpoint/2010/main" val="3550469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 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296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</TotalTime>
  <Words>429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Замки Украины </vt:lpstr>
      <vt:lpstr>Содержание</vt:lpstr>
      <vt:lpstr>Дубно</vt:lpstr>
      <vt:lpstr> Червоногруд </vt:lpstr>
      <vt:lpstr>Червоногруд </vt:lpstr>
      <vt:lpstr>Белгород-Днестровский </vt:lpstr>
      <vt:lpstr> Судак </vt:lpstr>
      <vt:lpstr> Воронцовский дворец </vt:lpstr>
      <vt:lpstr>Спасибо за внимание! ☺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Замки Украины</dc:title>
  <dc:creator>Kristina</dc:creator>
  <cp:lastModifiedBy>Kristina</cp:lastModifiedBy>
  <cp:revision>5</cp:revision>
  <dcterms:created xsi:type="dcterms:W3CDTF">2013-10-24T19:45:06Z</dcterms:created>
  <dcterms:modified xsi:type="dcterms:W3CDTF">2013-10-24T20:30:58Z</dcterms:modified>
</cp:coreProperties>
</file>