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кут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кут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кут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кут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кут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Округлений прямокут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Округлений прямокут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кут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6" name="Місце для дати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кут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кут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кут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кут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кут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Округлений прямокут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Округлений прямокут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кут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кут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кут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кут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кут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кут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B36F1D7-D6F6-4CFF-825C-6021D756EF97}" type="datetimeFigureOut">
              <a:rPr lang="uk-UA" smtClean="0"/>
              <a:t>09.04.2014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239682-B961-4DA1-94B7-8B116C887935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458200" cy="2185332"/>
          </a:xfrm>
        </p:spPr>
        <p:txBody>
          <a:bodyPr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Flooding in Central Europe</a:t>
            </a:r>
            <a:endParaRPr lang="uk-UA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811"/>
          <a:stretch/>
        </p:blipFill>
        <p:spPr>
          <a:xfrm>
            <a:off x="467544" y="4032486"/>
            <a:ext cx="4536504" cy="26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61360"/>
          </a:xfrm>
        </p:spPr>
        <p:txBody>
          <a:bodyPr/>
          <a:lstStyle/>
          <a:p>
            <a:pPr algn="ctr"/>
            <a:r>
              <a:rPr lang="en-US" i="1" dirty="0"/>
              <a:t>Flooding in Central Europe began after several days of heavy rains in late May - early June 2013.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6876256" cy="44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27332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i="1" dirty="0"/>
              <a:t>Flooding and destruction of affected mainly the east of Germany, the Czech Republic and Austria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5"/>
          <a:stretch/>
        </p:blipFill>
        <p:spPr>
          <a:xfrm>
            <a:off x="0" y="21074"/>
            <a:ext cx="9132396" cy="51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01320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Flooding has spread downstream Elbe, Danube.</a:t>
            </a:r>
            <a:r>
              <a:rPr lang="uk-UA" i="1" dirty="0"/>
              <a:t/>
            </a:r>
            <a:br>
              <a:rPr lang="uk-UA" i="1" dirty="0"/>
            </a:b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42552"/>
            <a:ext cx="7056784" cy="47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273328"/>
          </a:xfrm>
        </p:spPr>
        <p:txBody>
          <a:bodyPr/>
          <a:lstStyle/>
          <a:p>
            <a:pPr algn="ctr"/>
            <a:r>
              <a:rPr lang="en-US" i="1" dirty="0"/>
              <a:t>Reported the deaths of at least 15 people.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59331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1849392"/>
          </a:xfrm>
        </p:spPr>
        <p:txBody>
          <a:bodyPr/>
          <a:lstStyle/>
          <a:p>
            <a:pPr algn="ctr"/>
            <a:r>
              <a:rPr lang="en-US" i="1" dirty="0"/>
              <a:t>The Czech government declared a state of emergency in the country. This is through the floods in Prague and other cities where rivers burst their banks.</a:t>
            </a:r>
            <a:endParaRPr lang="uk-UA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976664" cy="39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628800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Before flood in Germany joined the military.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2"/>
            <a:ext cx="9143999" cy="51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01320"/>
          </a:xfrm>
        </p:spPr>
        <p:txBody>
          <a:bodyPr/>
          <a:lstStyle/>
          <a:p>
            <a:pPr algn="ctr"/>
            <a:r>
              <a:rPr lang="en-US" i="1"/>
              <a:t>Damage from floods in eastern Germany will make 10-12 billion.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рбаністична">
  <a:themeElements>
    <a:clrScheme name="Урбаністична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Урбаністична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рбаністич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</TotalTime>
  <Words>103</Words>
  <Application>Microsoft Office PowerPoint</Application>
  <PresentationFormat>Екран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Урбаністична</vt:lpstr>
      <vt:lpstr>Flooding in Central Europe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Повінь в Центральній Європі</dc:title>
  <dc:creator>Nazar</dc:creator>
  <cp:lastModifiedBy>Nazar</cp:lastModifiedBy>
  <cp:revision>10</cp:revision>
  <cp:lastPrinted>2014-04-09T17:28:04Z</cp:lastPrinted>
  <dcterms:created xsi:type="dcterms:W3CDTF">2014-04-09T16:35:09Z</dcterms:created>
  <dcterms:modified xsi:type="dcterms:W3CDTF">2014-04-09T17:34:37Z</dcterms:modified>
</cp:coreProperties>
</file>