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4D4ABD-0F37-48FB-9BB1-D43D2C7A61CB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1F1D2FA-CD70-4C28-9AA1-CD5CD5DA2CB9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D4ABD-0F37-48FB-9BB1-D43D2C7A61CB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1D2FA-CD70-4C28-9AA1-CD5CD5DA2C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D4ABD-0F37-48FB-9BB1-D43D2C7A61CB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1D2FA-CD70-4C28-9AA1-CD5CD5DA2C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D4ABD-0F37-48FB-9BB1-D43D2C7A61CB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1D2FA-CD70-4C28-9AA1-CD5CD5DA2C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4D4ABD-0F37-48FB-9BB1-D43D2C7A61CB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1F1D2FA-CD70-4C28-9AA1-CD5CD5DA2CB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D4ABD-0F37-48FB-9BB1-D43D2C7A61CB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1F1D2FA-CD70-4C28-9AA1-CD5CD5DA2CB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D4ABD-0F37-48FB-9BB1-D43D2C7A61CB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1F1D2FA-CD70-4C28-9AA1-CD5CD5DA2C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D4ABD-0F37-48FB-9BB1-D43D2C7A61CB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1D2FA-CD70-4C28-9AA1-CD5CD5DA2CB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D4ABD-0F37-48FB-9BB1-D43D2C7A61CB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F1D2FA-CD70-4C28-9AA1-CD5CD5DA2C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4D4ABD-0F37-48FB-9BB1-D43D2C7A61CB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1F1D2FA-CD70-4C28-9AA1-CD5CD5DA2CB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4D4ABD-0F37-48FB-9BB1-D43D2C7A61CB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1F1D2FA-CD70-4C28-9AA1-CD5CD5DA2CB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B4D4ABD-0F37-48FB-9BB1-D43D2C7A61CB}" type="datetimeFigureOut">
              <a:rPr lang="ru-RU" smtClean="0"/>
              <a:t>20.02.2012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1F1D2FA-CD70-4C28-9AA1-CD5CD5DA2CB9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84;&#1072;&#1088;&#1080;&#1085;&#1072;\Desktop\Downloads\&amp;%239834_%20Nikkolo%20Paganini%20-%20La%20Campanella.mp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84;&#1072;&#1088;&#1080;&#1085;&#1072;\Desktop\Downloads\Frederik%20SHopen%20-%20Simfoniya%20_5%20'Nezhnost''%20.mp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84;&#1072;&#1088;&#1080;&#1085;&#1072;\Desktop\Downloads\Ferenc%20List%20-%20Noktyurn%20_3.mp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84;&#1072;&#1088;&#1080;&#1085;&#1072;\Desktop\Downloads\Berlioz%20Gektor%20-%20Fantasticheskaya%20simfoniya,%20'SHabash%20ved'm',%20fragment%20.mp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84;&#1072;&#1088;&#1080;&#1085;&#1072;\Desktop\Downloads\Rihard%20Vagner%20-%20muzyka%20moej%20lyubvi%20(bozhestvennaya).mp3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0%D0%B2%D1%81%D1%82%D1%80%D1%96%D1%8F" TargetMode="External"/><Relationship Id="rId3" Type="http://schemas.openxmlformats.org/officeDocument/2006/relationships/hyperlink" Target="http://uk.wikipedia.org/wiki/%D0%9D%D1%96%D0%BC%D0%B5%D1%87%D1%87%D0%B8%D0%BD%D0%B0" TargetMode="External"/><Relationship Id="rId7" Type="http://schemas.openxmlformats.org/officeDocument/2006/relationships/hyperlink" Target="http://uk.wikipedia.org/wiki/%D0%9F%D0%BE%D0%BB%D1%8C%D1%89%D0%B0" TargetMode="External"/><Relationship Id="rId12" Type="http://schemas.openxmlformats.org/officeDocument/2006/relationships/hyperlink" Target="http://uk.wikipedia.org/wiki/%D0%A0%D0%B0%D1%86%D1%96%D0%BE%D0%BD%D0%B0%D0%BB%D1%96%D0%B7%D0%BC" TargetMode="External"/><Relationship Id="rId2" Type="http://schemas.openxmlformats.org/officeDocument/2006/relationships/hyperlink" Target="http://uk.wikipedia.org/wiki/%D0%9B%D1%96%D1%82%D0%B5%D1%80%D0%B0%D1%82%D1%83%D1%80%D0%B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A0%D0%BE%D1%81%D1%96%D1%8F" TargetMode="External"/><Relationship Id="rId11" Type="http://schemas.openxmlformats.org/officeDocument/2006/relationships/hyperlink" Target="http://uk.wikipedia.org/wiki/%D0%9F%D1%96%D0%B2%D0%B4%D0%B5%D0%BD%D0%BD%D0%B0_%D0%90%D0%BC%D0%B5%D1%80%D0%B8%D0%BA%D0%B0" TargetMode="External"/><Relationship Id="rId5" Type="http://schemas.openxmlformats.org/officeDocument/2006/relationships/hyperlink" Target="http://uk.wikipedia.org/wiki/%D0%A4%D1%80%D0%B0%D0%BD%D1%86%D1%96%D1%8F" TargetMode="External"/><Relationship Id="rId10" Type="http://schemas.openxmlformats.org/officeDocument/2006/relationships/hyperlink" Target="http://uk.wikipedia.org/wiki/%D0%9F%D1%96%D0%B2%D0%BD%D1%96%D1%87%D0%BD%D0%B0_%D0%90%D0%BC%D0%B5%D1%80%D0%B8%D0%BA%D0%B0" TargetMode="External"/><Relationship Id="rId4" Type="http://schemas.openxmlformats.org/officeDocument/2006/relationships/hyperlink" Target="http://uk.wikipedia.org/wiki/%D0%90%D0%BD%D0%B3%D0%BB%D1%96%D1%8F" TargetMode="External"/><Relationship Id="rId9" Type="http://schemas.openxmlformats.org/officeDocument/2006/relationships/hyperlink" Target="http://uk.wikipedia.org/wiki/%D0%84%D0%B2%D1%80%D0%BE%D0%BF%D0%B0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4%D1%80%D1%96%D0%B4%D1%80%D1%96%D1%85_%D0%A8%D0%B5%D0%BB%D0%BB%D1%96%D0%BD%D0%B3" TargetMode="External"/><Relationship Id="rId13" Type="http://schemas.openxmlformats.org/officeDocument/2006/relationships/hyperlink" Target="http://uk.wikipedia.org/wiki/%D0%A0%D0%BE%D0%BC%D0%B0%D0%BD%D1%81" TargetMode="External"/><Relationship Id="rId18" Type="http://schemas.openxmlformats.org/officeDocument/2006/relationships/hyperlink" Target="http://uk.wikipedia.org/wiki/%D0%90%D1%80%D1%85%D1%96%D1%82%D0%B5%D0%BA%D1%82%D1%83%D1%80%D0%B0" TargetMode="External"/><Relationship Id="rId3" Type="http://schemas.openxmlformats.org/officeDocument/2006/relationships/hyperlink" Target="http://uk.wikipedia.org/wiki/%D0%90%D0%B1%D1%81%D0%BE%D0%BB%D1%8E%D1%82%D0%B8%D0%B7%D0%BC" TargetMode="External"/><Relationship Id="rId7" Type="http://schemas.openxmlformats.org/officeDocument/2006/relationships/hyperlink" Target="http://uk.wikipedia.org/wiki/%D0%A1%D0%B5%D0%BD%D1%82%D0%B8%D0%BC%D0%B5%D0%BD%D1%82%D0%B0%D0%BB%D1%96%D0%B7%D0%BC" TargetMode="External"/><Relationship Id="rId12" Type="http://schemas.openxmlformats.org/officeDocument/2006/relationships/hyperlink" Target="http://uk.wikipedia.org/wiki/%D0%91%D0%B0%D0%BB%D0%B0%D0%B4%D0%B0" TargetMode="External"/><Relationship Id="rId17" Type="http://schemas.openxmlformats.org/officeDocument/2006/relationships/hyperlink" Target="http://uk.wikipedia.org/wiki/%D0%93%D1%80%D0%B0%D0%B2%D1%8E%D1%80%D0%B0" TargetMode="External"/><Relationship Id="rId2" Type="http://schemas.openxmlformats.org/officeDocument/2006/relationships/hyperlink" Target="http://uk.wikipedia.org/wiki/%D0%92%D0%B5%D0%BB%D0%B8%D0%BA%D0%B0_%D1%84%D1%80%D0%B0%D0%BD%D1%86%D1%83%D0%B7%D1%8C%D0%BA%D0%B0_%D1%80%D0%B5%D0%B2%D0%BE%D0%BB%D1%8E%D1%86%D1%96%D1%8F" TargetMode="External"/><Relationship Id="rId16" Type="http://schemas.openxmlformats.org/officeDocument/2006/relationships/hyperlink" Target="http://uk.wikipedia.org/wiki/%D0%96%D0%B8%D0%B2%D0%BE%D0%BF%D0%B8%D1%81" TargetMode="External"/><Relationship Id="rId20" Type="http://schemas.openxmlformats.org/officeDocument/2006/relationships/hyperlink" Target="http://uk.wikipedia.org/wiki/%D0%9B%D1%96%D1%82%D0%B5%D1%80%D0%B0%D1%82%D1%83%D1%80%D0%B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9A%D0%BB%D0%B0%D1%81%D0%B8%D1%86%D0%B8%D0%B7%D0%BC" TargetMode="External"/><Relationship Id="rId11" Type="http://schemas.openxmlformats.org/officeDocument/2006/relationships/hyperlink" Target="http://uk.wikipedia.org/wiki/%D0%A4%D0%BE%D0%BB%D1%8C%D0%BA%D0%BB%D0%BE%D1%80" TargetMode="External"/><Relationship Id="rId5" Type="http://schemas.openxmlformats.org/officeDocument/2006/relationships/hyperlink" Target="http://uk.wikipedia.org/wiki/%D0%9F%D1%80%D0%BE%D1%81%D0%B2%D1%96%D1%82%D0%BD%D0%B8%D1%86%D1%82%D0%B2%D0%BE" TargetMode="External"/><Relationship Id="rId15" Type="http://schemas.openxmlformats.org/officeDocument/2006/relationships/hyperlink" Target="http://uk.wikipedia.org/wiki/%D0%90%D0%BA%D0%B0%D0%B4%D0%B5%D0%BC%D1%96%D0%B7%D0%BC" TargetMode="External"/><Relationship Id="rId10" Type="http://schemas.openxmlformats.org/officeDocument/2006/relationships/hyperlink" Target="http://uk.wikipedia.org/wiki/%D0%A4%D1%96%D0%BB%D0%BE%D1%81%D0%BE%D1%84%D1%96%D1%8F" TargetMode="External"/><Relationship Id="rId19" Type="http://schemas.openxmlformats.org/officeDocument/2006/relationships/hyperlink" Target="http://uk.wikipedia.org/wiki/%D0%9C%D1%83%D0%B7%D0%B8%D0%BA%D0%B0" TargetMode="External"/><Relationship Id="rId4" Type="http://schemas.openxmlformats.org/officeDocument/2006/relationships/hyperlink" Target="http://uk.wikipedia.org/wiki/%D0%A0%D0%B0%D1%86%D1%96%D0%BE%D0%BD%D0%B0%D0%BB%D1%96%D0%B7%D0%BC" TargetMode="External"/><Relationship Id="rId9" Type="http://schemas.openxmlformats.org/officeDocument/2006/relationships/hyperlink" Target="http://uk.wikipedia.org/wiki/%D0%86%D0%B4%D0%B5%D0%B0%D0%BB%D1%96%D0%B7%D0%BC" TargetMode="External"/><Relationship Id="rId14" Type="http://schemas.openxmlformats.org/officeDocument/2006/relationships/hyperlink" Target="http://uk.wikipedia.org/wiki/%D0%94%D1%80%D0%B0%D0%BC%D0%B0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1%82%D0%B5%D0%BD%D0%B4%D0%B0%D0%BB%D1%8C" TargetMode="External"/><Relationship Id="rId13" Type="http://schemas.openxmlformats.org/officeDocument/2006/relationships/hyperlink" Target="http://uk.wikipedia.org/wiki/%D0%92%D1%96%D0%BB%D1%8C%D1%8F%D0%BC_%D0%91%D0%BB%D0%B5%D0%B9%D0%BA" TargetMode="External"/><Relationship Id="rId3" Type="http://schemas.openxmlformats.org/officeDocument/2006/relationships/hyperlink" Target="http://uk.wikipedia.org/wiki/%D0%95%D0%B6%D0%B5%D0%BD_%D0%94%D0%B5%D0%BB%D0%B0%D0%BA%D1%80%D1%83%D0%B0" TargetMode="External"/><Relationship Id="rId7" Type="http://schemas.openxmlformats.org/officeDocument/2006/relationships/hyperlink" Target="http://uk.wikipedia.org/wiki/%D0%96%D0%BE%D1%80%D0%B6_%D0%A1%D0%B0%D0%BD%D0%B4" TargetMode="External"/><Relationship Id="rId12" Type="http://schemas.openxmlformats.org/officeDocument/2006/relationships/hyperlink" Target="http://uk.wikipedia.org/w/index.php?title=%D0%93%D0%B5%D0%BD%D1%80%D1%96_%D0%A4%D1%8E%D0%B7%D0%B5%D0%BB%D1%96&amp;action=edit&amp;redlink=1" TargetMode="External"/><Relationship Id="rId2" Type="http://schemas.openxmlformats.org/officeDocument/2006/relationships/hyperlink" Target="http://uk.wikipedia.org/wiki/%D0%A2%D0%B5%D0%BE%D0%B4%D0%BE%D1%80_%D0%96%D0%B5%D1%80%D1%96%D0%BA%D0%B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/index.php?title=%D0%90%D0%BB%D1%8C%D1%84%D1%80%D0%B5%D0%B4_%D0%9C%D1%8E%D1%81%D1%81%D0%B5&amp;action=edit&amp;redlink=1" TargetMode="External"/><Relationship Id="rId11" Type="http://schemas.openxmlformats.org/officeDocument/2006/relationships/hyperlink" Target="http://uk.wikipedia.org/wiki/%D0%92%D1%96%D0%BB%D1%8C%D1%8F%D0%BC_%D0%A2%D0%B5%D1%80%D0%BD%D0%B5%D1%80" TargetMode="External"/><Relationship Id="rId5" Type="http://schemas.openxmlformats.org/officeDocument/2006/relationships/hyperlink" Target="http://uk.wikipedia.org/wiki/%D0%A4%D1%80%D0%B0%D0%BD%D1%81%D1%83%D0%B0_%D0%A0%D1%8E%D0%B4" TargetMode="External"/><Relationship Id="rId10" Type="http://schemas.openxmlformats.org/officeDocument/2006/relationships/hyperlink" Target="http://uk.wikipedia.org/wiki/%D0%94%D0%B6%D0%BE%D1%80%D0%B4%D0%B6_%D0%93%D0%BE%D1%80%D0%B4%D0%BE%D0%BD_%D0%91%D0%B0%D0%B9%D1%80%D0%BE%D0%BD" TargetMode="External"/><Relationship Id="rId4" Type="http://schemas.openxmlformats.org/officeDocument/2006/relationships/hyperlink" Target="http://uk.wikipedia.org/wiki/%D0%A1%D0%B2%D0%BE%D0%B1%D0%BE%D0%B4%D0%B0,_%D1%89%D0%BE_%D0%B2%D0%B5%D0%B4%D0%B5_%D0%BD%D0%B0%D1%80%D0%BE%D0%B4" TargetMode="External"/><Relationship Id="rId9" Type="http://schemas.openxmlformats.org/officeDocument/2006/relationships/hyperlink" Target="http://uk.wikipedia.org/wiki/%D0%92%D1%96%D0%BA%D1%82%D0%BE%D1%80_%D0%93%D1%8E%D0%B3%D0%BE" TargetMode="External"/><Relationship Id="rId14" Type="http://schemas.openxmlformats.org/officeDocument/2006/relationships/hyperlink" Target="http://uk.wikipedia.org/w/index.php?title=%D0%94%D0%B6%D0%BE%D0%BD_%D0%9A%D0%BE%D1%81%D1%82%D0%B5%D0%B1%D0%BB&amp;action=edit&amp;redlink=1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0%D0%B9%D0%B2%D0%B0%D0%B7%D0%BE%D0%B2%D1%81%D1%8C%D0%BA%D0%B8%D0%B9_%D0%86%D0%B2%D0%B0%D0%BD_%D0%9A%D0%BE%D1%81%D1%82%D1%8F%D0%BD%D1%82%D0%B8%D0%BD%D0%BE%D0%B2%D0%B8%D1%87" TargetMode="External"/><Relationship Id="rId13" Type="http://schemas.openxmlformats.org/officeDocument/2006/relationships/hyperlink" Target="http://uk.wikipedia.org/wiki/%D0%9E%D1%82%D1%82%D0%BE_%D0%A0%D1%83%D0%BD%D0%B3%D0%B5" TargetMode="External"/><Relationship Id="rId3" Type="http://schemas.openxmlformats.org/officeDocument/2006/relationships/hyperlink" Target="http://uk.wikipedia.org/wiki/%D0%95%D0%B6%D0%B5%D0%BD_%D0%94%D0%B5%D0%BB%D0%B0%D0%BA%D1%80%D1%83%D0%B0" TargetMode="External"/><Relationship Id="rId7" Type="http://schemas.openxmlformats.org/officeDocument/2006/relationships/hyperlink" Target="http://uk.wikipedia.org/w/index.php?title=%D0%9E%D1%80%D0%B5%D1%81%D1%82_%D0%9A%D1%96%D0%BF%D1%80%D0%B5%D0%BD%D1%81%D1%8C%D0%BA%D0%B8%D0%B9&amp;action=edit&amp;redlink=1" TargetMode="External"/><Relationship Id="rId12" Type="http://schemas.openxmlformats.org/officeDocument/2006/relationships/hyperlink" Target="http://uk.wikipedia.org/w/index.php?title=%D0%9A%D0%B0%D1%81%D0%BF%D0%B0%D1%80_%D0%94%D0%B0%D0%B2%D1%96%D0%B4_%D0%A4%D1%80%D1%96%D0%B4%D1%80%D1%96%D1%85&amp;action=edit&amp;redlink=1" TargetMode="External"/><Relationship Id="rId2" Type="http://schemas.openxmlformats.org/officeDocument/2006/relationships/hyperlink" Target="http://uk.wikipedia.org/wiki/%D0%90%D0%BD-%D0%9B%D1%83%D1%97_%D0%96%D0%B8%D1%80%D0%BE%D0%B4%D0%B5_%D0%B4%D0%B5_%D0%A0%D1%83%D1%81%D1%96-%D0%A2%D1%80%D1%96%D0%BE%D0%B7%D0%BE%D0%BD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A4%D1%80%D0%B0%D0%BD%D1%81%D1%96%D1%81%D0%BA%D0%BE_%D0%93%D0%BE%D0%B9%D1%8F" TargetMode="External"/><Relationship Id="rId11" Type="http://schemas.openxmlformats.org/officeDocument/2006/relationships/hyperlink" Target="http://uk.wikipedia.org/wiki/%D0%92%D1%96%D0%BB%D1%8C%D1%8F%D0%BC_%D0%91%D0%BB%D0%B5%D0%B9%D0%BA" TargetMode="External"/><Relationship Id="rId5" Type="http://schemas.openxmlformats.org/officeDocument/2006/relationships/hyperlink" Target="http://uk.wikipedia.org/w/index.php?title=%D0%90%D0%BD%D1%82%D1%83%D0%B0%D0%BD_%D0%96%D0%B0%D0%BD_%D0%93%D1%80%D0%BE&amp;action=edit&amp;redlink=1" TargetMode="External"/><Relationship Id="rId10" Type="http://schemas.openxmlformats.org/officeDocument/2006/relationships/hyperlink" Target="http://uk.wikipedia.org/wiki/%D0%92%D1%96%D0%BB%D1%8C%D1%8F%D0%BC_%D0%A2%D0%B5%D1%80%D0%BD%D0%B5%D1%80" TargetMode="External"/><Relationship Id="rId4" Type="http://schemas.openxmlformats.org/officeDocument/2006/relationships/hyperlink" Target="http://uk.wikipedia.org/wiki/%D0%A2%D0%B5%D0%BE%D0%B4%D0%BE%D1%80_%D0%96%D0%B5%D1%80%D1%96%D0%BA%D0%BE" TargetMode="External"/><Relationship Id="rId9" Type="http://schemas.openxmlformats.org/officeDocument/2006/relationships/hyperlink" Target="http://uk.wikipedia.org/wiki/%D0%94%D0%B6%D0%BE%D0%BD_%D0%9A%D0%BE%D0%BD%D1%81%D1%82%D0%B5%D0%B1%D0%BB" TargetMode="External"/><Relationship Id="rId14" Type="http://schemas.openxmlformats.org/officeDocument/2006/relationships/hyperlink" Target="http://uk.wikipedia.org/w/index.php?title=%D0%9A%D0%B0%D1%80%D0%BB_%D0%A8%D0%BF%D1%96%D1%86%D0%B2%D0%B5%D0%B3&amp;action=edit&amp;redlink=1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4%D1%80%D0%B5%D0%B4%D0%B5%D1%80%D1%96%D0%BA_%D0%A8%D0%BE%D0%BF%D0%B5%D0%BD" TargetMode="External"/><Relationship Id="rId2" Type="http://schemas.openxmlformats.org/officeDocument/2006/relationships/hyperlink" Target="http://uk.wikipedia.org/wiki/%D0%9D%D1%96%D0%BA%D0%BA%D0%BE%D0%BB%D0%BE_%D0%9F%D0%B0%D0%B3%D0%B0%D0%BD%D1%96%D0%BD%D1%96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A0%D1%96%D1%85%D0%B0%D1%80%D0%B4_%D0%92%D0%B0%D0%B3%D0%BD%D0%B5%D1%80" TargetMode="External"/><Relationship Id="rId5" Type="http://schemas.openxmlformats.org/officeDocument/2006/relationships/hyperlink" Target="http://uk.wikipedia.org/wiki/%D0%93%D0%B5%D0%BA%D1%82%D0%BE%D1%80_%D0%91%D0%B5%D1%80%D0%BB%D1%96%D0%BE%D0%B7" TargetMode="External"/><Relationship Id="rId4" Type="http://schemas.openxmlformats.org/officeDocument/2006/relationships/hyperlink" Target="http://uk.wikipedia.org/wiki/%D0%A4%D0%B5%D1%80%D0%B5%D0%BD%D1%86_%D0%9B%D1%96%D1%81%D1%8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Епоха</a:t>
            </a:r>
            <a:r>
              <a:rPr lang="ru-RU" sz="3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 романтизму</a:t>
            </a:r>
            <a:r>
              <a:rPr lang="en-TT" sz="3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 XVIII </a:t>
            </a:r>
            <a:r>
              <a:rPr lang="ru-RU" sz="3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сто</a:t>
            </a:r>
            <a:r>
              <a:rPr lang="uk-UA" sz="3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ліття</a:t>
            </a:r>
            <a:endParaRPr lang="ru-RU" sz="3600" dirty="0">
              <a:solidFill>
                <a:schemeClr val="accent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Виконала:учениця 9-ІТ класу,Павлова Марина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Нікколо</a:t>
            </a:r>
            <a:r>
              <a:rPr lang="uk-UA" dirty="0" smtClean="0"/>
              <a:t> Паганіні</a:t>
            </a:r>
            <a:endParaRPr lang="ru-RU" dirty="0"/>
          </a:p>
        </p:txBody>
      </p:sp>
      <p:pic>
        <p:nvPicPr>
          <p:cNvPr id="4" name="&amp;#9834_ Nikkolo Paganini - La Campanella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419600" y="3756025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3749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Фредерік</a:t>
            </a:r>
            <a:r>
              <a:rPr lang="uk-UA" dirty="0" smtClean="0"/>
              <a:t> Шопен</a:t>
            </a:r>
            <a:endParaRPr lang="ru-RU" dirty="0"/>
          </a:p>
        </p:txBody>
      </p:sp>
      <p:pic>
        <p:nvPicPr>
          <p:cNvPr id="4" name="Frederik SHopen - Simfoniya _5 'Nezhnost'' 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419600" y="3756025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602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Ференц Ліст</a:t>
            </a:r>
            <a:endParaRPr lang="ru-RU" dirty="0"/>
          </a:p>
        </p:txBody>
      </p:sp>
      <p:pic>
        <p:nvPicPr>
          <p:cNvPr id="4" name="Ferenc List - Noktyurn _3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419600" y="3756025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412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Гектор Берліоз</a:t>
            </a:r>
            <a:endParaRPr lang="ru-RU" dirty="0"/>
          </a:p>
        </p:txBody>
      </p:sp>
      <p:pic>
        <p:nvPicPr>
          <p:cNvPr id="4" name="Berlioz Gektor - Fantasticheskaya simfoniya, 'SHabash ved'm', fragment 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419600" y="3756025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291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Ріхард</a:t>
            </a:r>
            <a:r>
              <a:rPr lang="uk-UA" dirty="0" smtClean="0"/>
              <a:t> Вагнер</a:t>
            </a:r>
            <a:endParaRPr lang="ru-RU" dirty="0"/>
          </a:p>
        </p:txBody>
      </p:sp>
      <p:pic>
        <p:nvPicPr>
          <p:cNvPr id="4" name="Rihard Vagner - muzyka moej lyubvi (bozhestvennaya)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419600" y="3756025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559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642918"/>
            <a:ext cx="792961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/>
              <a:t>Романти́зм</a:t>
            </a:r>
            <a:r>
              <a:rPr lang="vi-VN" dirty="0"/>
              <a:t> </a:t>
            </a:r>
            <a:r>
              <a:rPr lang="vi-VN" dirty="0" smtClean="0"/>
              <a:t>(</a:t>
            </a:r>
            <a:r>
              <a:rPr lang="uk-UA" dirty="0" err="1" smtClean="0"/>
              <a:t>фр</a:t>
            </a:r>
            <a:r>
              <a:rPr lang="vi-VN" dirty="0" smtClean="0"/>
              <a:t>.</a:t>
            </a:r>
            <a:r>
              <a:rPr lang="vi-VN" dirty="0"/>
              <a:t> </a:t>
            </a:r>
            <a:r>
              <a:rPr lang="en-TT" i="1" dirty="0" err="1"/>
              <a:t>romantisme</a:t>
            </a:r>
            <a:r>
              <a:rPr lang="en-TT" dirty="0"/>
              <a:t>) — </a:t>
            </a:r>
            <a:r>
              <a:rPr lang="vi-VN" dirty="0"/>
              <a:t>ідейний рух у </a:t>
            </a:r>
            <a:r>
              <a:rPr lang="vi-VN" i="1" dirty="0">
                <a:solidFill>
                  <a:schemeClr val="accent2">
                    <a:lumMod val="60000"/>
                    <a:lumOff val="40000"/>
                  </a:schemeClr>
                </a:solidFill>
                <a:hlinkClick r:id="rId2" tooltip="Література"/>
              </a:rPr>
              <a:t>літературі</a:t>
            </a:r>
            <a:r>
              <a:rPr lang="vi-VN" dirty="0"/>
              <a:t>, науці й мистецтві</a:t>
            </a:r>
            <a:r>
              <a:rPr lang="vi-VN" dirty="0" smtClean="0"/>
              <a:t>,</a:t>
            </a:r>
            <a:endParaRPr lang="uk-UA" dirty="0" smtClean="0"/>
          </a:p>
          <a:p>
            <a:endParaRPr lang="uk-UA" dirty="0"/>
          </a:p>
          <a:p>
            <a:r>
              <a:rPr lang="vi-VN" dirty="0" smtClean="0"/>
              <a:t> </a:t>
            </a:r>
            <a:r>
              <a:rPr lang="vi-VN" dirty="0"/>
              <a:t>що виник наприкінці 18 ст. у</a:t>
            </a:r>
            <a:r>
              <a:rPr lang="vi-VN" i="1" dirty="0">
                <a:hlinkClick r:id="rId3" tooltip="Німеччина"/>
              </a:rPr>
              <a:t>Німеччині</a:t>
            </a:r>
            <a:r>
              <a:rPr lang="vi-VN" dirty="0"/>
              <a:t>, </a:t>
            </a:r>
            <a:r>
              <a:rPr lang="vi-VN" i="1" dirty="0">
                <a:hlinkClick r:id="rId4" tooltip="Англія"/>
              </a:rPr>
              <a:t>Англії</a:t>
            </a:r>
            <a:r>
              <a:rPr lang="vi-VN" dirty="0"/>
              <a:t> й </a:t>
            </a:r>
            <a:r>
              <a:rPr lang="vi-VN" i="1" dirty="0">
                <a:hlinkClick r:id="rId5" tooltip="Франція"/>
              </a:rPr>
              <a:t>Франції</a:t>
            </a:r>
            <a:r>
              <a:rPr lang="vi-VN" dirty="0"/>
              <a:t>, поширився з </a:t>
            </a:r>
            <a:r>
              <a:rPr lang="vi-VN" dirty="0" smtClean="0"/>
              <a:t>початку</a:t>
            </a:r>
            <a:endParaRPr lang="uk-UA" dirty="0" smtClean="0"/>
          </a:p>
          <a:p>
            <a:endParaRPr lang="uk-UA" dirty="0"/>
          </a:p>
          <a:p>
            <a:r>
              <a:rPr lang="vi-VN" dirty="0" smtClean="0"/>
              <a:t> </a:t>
            </a:r>
            <a:r>
              <a:rPr lang="vi-VN" dirty="0"/>
              <a:t>19 ст. в </a:t>
            </a:r>
            <a:r>
              <a:rPr lang="vi-VN" i="1" dirty="0">
                <a:hlinkClick r:id="rId6" tooltip="Росія"/>
              </a:rPr>
              <a:t>Росії</a:t>
            </a:r>
            <a:r>
              <a:rPr lang="vi-VN" dirty="0"/>
              <a:t>, </a:t>
            </a:r>
            <a:r>
              <a:rPr lang="vi-VN" i="1" dirty="0">
                <a:hlinkClick r:id="rId7" tooltip="Польща"/>
              </a:rPr>
              <a:t>Польщі</a:t>
            </a:r>
            <a:r>
              <a:rPr lang="vi-VN" dirty="0"/>
              <a:t> й </a:t>
            </a:r>
            <a:r>
              <a:rPr lang="vi-VN" i="1" dirty="0">
                <a:hlinkClick r:id="rId8" tooltip="Австрія"/>
              </a:rPr>
              <a:t>Австрії</a:t>
            </a:r>
            <a:r>
              <a:rPr lang="vi-VN" dirty="0"/>
              <a:t>, а з середини 19 ст. охопив інші </a:t>
            </a:r>
            <a:endParaRPr lang="uk-UA" dirty="0" smtClean="0"/>
          </a:p>
          <a:p>
            <a:endParaRPr lang="uk-UA" dirty="0"/>
          </a:p>
          <a:p>
            <a:r>
              <a:rPr lang="vi-VN" dirty="0" smtClean="0"/>
              <a:t>країни</a:t>
            </a:r>
            <a:r>
              <a:rPr lang="vi-VN" dirty="0"/>
              <a:t> </a:t>
            </a:r>
            <a:r>
              <a:rPr lang="vi-VN" i="1" dirty="0">
                <a:hlinkClick r:id="rId9" tooltip="Європа"/>
              </a:rPr>
              <a:t>Європи</a:t>
            </a:r>
            <a:r>
              <a:rPr lang="vi-VN" i="1" dirty="0"/>
              <a:t> </a:t>
            </a:r>
            <a:r>
              <a:rPr lang="vi-VN" dirty="0"/>
              <a:t>та </a:t>
            </a:r>
            <a:r>
              <a:rPr lang="vi-VN" i="1" dirty="0">
                <a:hlinkClick r:id="rId10" tooltip="Північна Америка"/>
              </a:rPr>
              <a:t>Північної</a:t>
            </a:r>
            <a:r>
              <a:rPr lang="vi-VN" dirty="0"/>
              <a:t> і </a:t>
            </a:r>
            <a:r>
              <a:rPr lang="vi-VN" i="1" u="sng" dirty="0">
                <a:hlinkClick r:id="rId11" tooltip="Південна Америка"/>
              </a:rPr>
              <a:t>Південної Америки</a:t>
            </a:r>
            <a:r>
              <a:rPr lang="vi-VN" dirty="0"/>
              <a:t>. Характерними ознаками </a:t>
            </a:r>
            <a:endParaRPr lang="uk-UA" dirty="0" smtClean="0"/>
          </a:p>
          <a:p>
            <a:endParaRPr lang="uk-UA" dirty="0"/>
          </a:p>
          <a:p>
            <a:r>
              <a:rPr lang="vi-VN" dirty="0" smtClean="0"/>
              <a:t>романтизму </a:t>
            </a:r>
            <a:r>
              <a:rPr lang="vi-VN" dirty="0"/>
              <a:t>є заперечення </a:t>
            </a:r>
            <a:r>
              <a:rPr lang="vi-VN" b="1" i="1" dirty="0">
                <a:hlinkClick r:id="rId12" tooltip="Раціоналізм"/>
              </a:rPr>
              <a:t>раціоналізму</a:t>
            </a:r>
            <a:r>
              <a:rPr lang="vi-VN" dirty="0"/>
              <a:t>, відмова від суворої нормативності в </a:t>
            </a:r>
            <a:endParaRPr lang="uk-UA" dirty="0" smtClean="0"/>
          </a:p>
          <a:p>
            <a:endParaRPr lang="uk-UA" dirty="0"/>
          </a:p>
          <a:p>
            <a:r>
              <a:rPr lang="vi-VN" dirty="0" smtClean="0"/>
              <a:t>художній </a:t>
            </a:r>
            <a:r>
              <a:rPr lang="vi-VN" dirty="0"/>
              <a:t>творчості, культ почуттів людини.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224" y="642918"/>
            <a:ext cx="764386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Романтизм,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 </a:t>
            </a:r>
            <a:r>
              <a:rPr lang="ru-RU" i="1" dirty="0" err="1">
                <a:hlinkClick r:id="rId2" tooltip="Велика французька революція"/>
              </a:rPr>
              <a:t>французької</a:t>
            </a:r>
            <a:r>
              <a:rPr lang="ru-RU" i="1" dirty="0">
                <a:hlinkClick r:id="rId2" tooltip="Велика французька революція"/>
              </a:rPr>
              <a:t> </a:t>
            </a:r>
            <a:r>
              <a:rPr lang="ru-RU" i="1" dirty="0" err="1">
                <a:hlinkClick r:id="rId2" tooltip="Велика французька революція"/>
              </a:rPr>
              <a:t>революції</a:t>
            </a:r>
            <a:r>
              <a:rPr lang="ru-RU" dirty="0"/>
              <a:t>,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утверджуваного</a:t>
            </a:r>
            <a:r>
              <a:rPr lang="ru-RU" dirty="0"/>
              <a:t> на </a:t>
            </a:r>
            <a:r>
              <a:rPr lang="ru-RU" dirty="0" err="1"/>
              <a:t>зламі</a:t>
            </a:r>
            <a:r>
              <a:rPr lang="ru-RU" dirty="0"/>
              <a:t> 18 — 19 ст. </a:t>
            </a:r>
            <a:r>
              <a:rPr lang="ru-RU" i="1" dirty="0">
                <a:hlinkClick r:id="rId3" tooltip="Абсолютизм"/>
              </a:rPr>
              <a:t>абсолютизму</a:t>
            </a:r>
            <a:r>
              <a:rPr lang="ru-RU" dirty="0"/>
              <a:t>,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реакцією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 </a:t>
            </a:r>
            <a:r>
              <a:rPr lang="ru-RU" i="1" dirty="0" err="1">
                <a:hlinkClick r:id="rId4" tooltip="Раціоналізм"/>
              </a:rPr>
              <a:t>раціоналізму</a:t>
            </a:r>
            <a:r>
              <a:rPr lang="ru-RU" i="1" dirty="0"/>
              <a:t> </a:t>
            </a:r>
            <a:r>
              <a:rPr lang="ru-RU" dirty="0" err="1"/>
              <a:t>доби</a:t>
            </a:r>
            <a:r>
              <a:rPr lang="ru-RU" dirty="0"/>
              <a:t> </a:t>
            </a:r>
            <a:r>
              <a:rPr lang="ru-RU" i="1" dirty="0" err="1">
                <a:hlinkClick r:id="rId5" tooltip="Просвітництво"/>
              </a:rPr>
              <a:t>Просвітництва</a:t>
            </a:r>
            <a:r>
              <a:rPr lang="ru-RU" dirty="0"/>
              <a:t> 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застиглих</a:t>
            </a:r>
            <a:r>
              <a:rPr lang="ru-RU" dirty="0"/>
              <a:t> форм, схем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канонів</a:t>
            </a:r>
            <a:r>
              <a:rPr lang="ru-RU" dirty="0"/>
              <a:t> </a:t>
            </a:r>
            <a:r>
              <a:rPr lang="ru-RU" i="1" dirty="0" err="1">
                <a:hlinkClick r:id="rId6" tooltip="Класицизм"/>
              </a:rPr>
              <a:t>класицизму</a:t>
            </a:r>
            <a:r>
              <a:rPr lang="ru-RU" dirty="0"/>
              <a:t> та </a:t>
            </a:r>
            <a:r>
              <a:rPr lang="ru-RU" dirty="0" err="1"/>
              <a:t>подекуди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 </a:t>
            </a:r>
            <a:r>
              <a:rPr lang="ru-RU" i="1" dirty="0" err="1">
                <a:hlinkClick r:id="rId7" tooltip="Сентименталізм"/>
              </a:rPr>
              <a:t>сентименталізму</a:t>
            </a:r>
            <a:r>
              <a:rPr lang="ru-RU" i="1" dirty="0"/>
              <a:t>. </a:t>
            </a:r>
            <a:r>
              <a:rPr lang="ru-RU" dirty="0" err="1"/>
              <a:t>Філософську</a:t>
            </a:r>
            <a:r>
              <a:rPr lang="ru-RU" dirty="0"/>
              <a:t> базу романтизму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закладено</a:t>
            </a:r>
            <a:r>
              <a:rPr lang="ru-RU" dirty="0"/>
              <a:t> </a:t>
            </a:r>
            <a:r>
              <a:rPr lang="ru-RU" dirty="0" err="1"/>
              <a:t>німецьким</a:t>
            </a:r>
            <a:r>
              <a:rPr lang="ru-RU" dirty="0"/>
              <a:t> </a:t>
            </a:r>
            <a:r>
              <a:rPr lang="ru-RU" dirty="0" err="1"/>
              <a:t>філософом</a:t>
            </a:r>
            <a:r>
              <a:rPr lang="ru-RU" dirty="0"/>
              <a:t> </a:t>
            </a:r>
            <a:r>
              <a:rPr lang="ru-RU" i="1" dirty="0" err="1">
                <a:hlinkClick r:id="rId8" tooltip="Фрідріх Шеллінг"/>
              </a:rPr>
              <a:t>Фрідріхом</a:t>
            </a:r>
            <a:r>
              <a:rPr lang="ru-RU" dirty="0">
                <a:hlinkClick r:id="rId8" tooltip="Фрідріх Шеллінг"/>
              </a:rPr>
              <a:t> </a:t>
            </a:r>
            <a:r>
              <a:rPr lang="ru-RU" i="1" dirty="0" err="1">
                <a:hlinkClick r:id="rId8" tooltip="Фрідріх Шеллінг"/>
              </a:rPr>
              <a:t>Шеллінгом</a:t>
            </a:r>
            <a:r>
              <a:rPr lang="ru-RU" dirty="0"/>
              <a:t>. </a:t>
            </a:r>
            <a:r>
              <a:rPr lang="ru-RU" dirty="0" err="1"/>
              <a:t>Визначальними</a:t>
            </a:r>
            <a:r>
              <a:rPr lang="ru-RU" dirty="0"/>
              <a:t> для романтизму стали </a:t>
            </a:r>
            <a:r>
              <a:rPr lang="ru-RU" i="1" dirty="0" err="1">
                <a:hlinkClick r:id="rId9" tooltip="Ідеалізм"/>
              </a:rPr>
              <a:t>ідеалізм</a:t>
            </a:r>
            <a:r>
              <a:rPr lang="ru-RU" dirty="0"/>
              <a:t> у </a:t>
            </a:r>
            <a:r>
              <a:rPr lang="ru-RU" i="1" dirty="0" err="1">
                <a:hlinkClick r:id="rId10" tooltip="Філософія"/>
              </a:rPr>
              <a:t>філософії</a:t>
            </a:r>
            <a:r>
              <a:rPr lang="ru-RU" dirty="0"/>
              <a:t> </a:t>
            </a:r>
            <a:r>
              <a:rPr lang="ru-RU" dirty="0" err="1"/>
              <a:t>і</a:t>
            </a:r>
            <a:r>
              <a:rPr lang="ru-RU" dirty="0"/>
              <a:t> культ </a:t>
            </a:r>
            <a:r>
              <a:rPr lang="ru-RU" dirty="0" err="1"/>
              <a:t>почуттів</a:t>
            </a:r>
            <a:r>
              <a:rPr lang="ru-RU" dirty="0"/>
              <a:t>, а не </a:t>
            </a:r>
            <a:r>
              <a:rPr lang="ru-RU" dirty="0" err="1"/>
              <a:t>розуму</a:t>
            </a:r>
            <a:r>
              <a:rPr lang="ru-RU" dirty="0"/>
              <a:t>, </a:t>
            </a:r>
            <a:r>
              <a:rPr lang="ru-RU" dirty="0" err="1"/>
              <a:t>звернення</a:t>
            </a:r>
            <a:r>
              <a:rPr lang="ru-RU" dirty="0"/>
              <a:t> до </a:t>
            </a:r>
            <a:r>
              <a:rPr lang="ru-RU" dirty="0" err="1"/>
              <a:t>народності</a:t>
            </a:r>
            <a:r>
              <a:rPr lang="ru-RU" dirty="0"/>
              <a:t>, </a:t>
            </a:r>
            <a:r>
              <a:rPr lang="ru-RU" dirty="0" err="1"/>
              <a:t>захоплення</a:t>
            </a:r>
            <a:r>
              <a:rPr lang="ru-RU" dirty="0"/>
              <a:t> </a:t>
            </a:r>
            <a:r>
              <a:rPr lang="ru-RU" i="1" dirty="0">
                <a:hlinkClick r:id="rId11" tooltip="Фольклор"/>
              </a:rPr>
              <a:t>фольклором</a:t>
            </a:r>
            <a:r>
              <a:rPr lang="ru-RU" dirty="0"/>
              <a:t> </a:t>
            </a:r>
            <a:r>
              <a:rPr lang="ru-RU" dirty="0" err="1"/>
              <a:t>і</a:t>
            </a:r>
            <a:r>
              <a:rPr lang="ru-RU" dirty="0"/>
              <a:t> народною </a:t>
            </a:r>
            <a:r>
              <a:rPr lang="ru-RU" dirty="0" err="1"/>
              <a:t>мистецькою</a:t>
            </a:r>
            <a:r>
              <a:rPr lang="ru-RU" dirty="0"/>
              <a:t> </a:t>
            </a:r>
            <a:r>
              <a:rPr lang="ru-RU" dirty="0" err="1"/>
              <a:t>творчістю</a:t>
            </a:r>
            <a:r>
              <a:rPr lang="ru-RU" dirty="0"/>
              <a:t>, </a:t>
            </a:r>
            <a:r>
              <a:rPr lang="ru-RU" dirty="0" err="1"/>
              <a:t>шукання</a:t>
            </a:r>
            <a:r>
              <a:rPr lang="ru-RU" dirty="0"/>
              <a:t> </a:t>
            </a:r>
            <a:r>
              <a:rPr lang="ru-RU" dirty="0" err="1"/>
              <a:t>історичної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посилене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історичного</a:t>
            </a:r>
            <a:r>
              <a:rPr lang="ru-RU" dirty="0"/>
              <a:t> </a:t>
            </a:r>
            <a:r>
              <a:rPr lang="ru-RU" dirty="0" err="1"/>
              <a:t>минулого</a:t>
            </a:r>
            <a:r>
              <a:rPr lang="ru-RU" dirty="0"/>
              <a:t>, </a:t>
            </a:r>
            <a:r>
              <a:rPr lang="ru-RU" dirty="0" err="1"/>
              <a:t>інколи</a:t>
            </a:r>
            <a:r>
              <a:rPr lang="ru-RU" dirty="0"/>
              <a:t> </a:t>
            </a:r>
            <a:r>
              <a:rPr lang="ru-RU" dirty="0" err="1"/>
              <a:t>втеча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довколишньої</a:t>
            </a:r>
            <a:r>
              <a:rPr lang="ru-RU" dirty="0"/>
              <a:t> </a:t>
            </a:r>
            <a:r>
              <a:rPr lang="ru-RU" dirty="0" err="1"/>
              <a:t>дійсності</a:t>
            </a:r>
            <a:r>
              <a:rPr lang="ru-RU" dirty="0"/>
              <a:t> в </a:t>
            </a:r>
            <a:r>
              <a:rPr lang="ru-RU" dirty="0" err="1"/>
              <a:t>ідеалізоване</a:t>
            </a:r>
            <a:r>
              <a:rPr lang="ru-RU" dirty="0"/>
              <a:t> </a:t>
            </a:r>
            <a:r>
              <a:rPr lang="ru-RU" dirty="0" err="1"/>
              <a:t>минуле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у </a:t>
            </a:r>
            <a:r>
              <a:rPr lang="ru-RU" dirty="0" err="1"/>
              <a:t>вимріяне</a:t>
            </a:r>
            <a:r>
              <a:rPr lang="ru-RU" dirty="0"/>
              <a:t> </a:t>
            </a:r>
            <a:r>
              <a:rPr lang="ru-RU" dirty="0" err="1"/>
              <a:t>майбутнє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у</a:t>
            </a:r>
            <a:r>
              <a:rPr lang="ru-RU" dirty="0"/>
              <a:t> фантастику. Романтизм </a:t>
            </a:r>
            <a:r>
              <a:rPr lang="ru-RU" dirty="0" err="1"/>
              <a:t>призвів</a:t>
            </a:r>
            <a:r>
              <a:rPr lang="ru-RU" dirty="0"/>
              <a:t> до </a:t>
            </a:r>
            <a:r>
              <a:rPr lang="ru-RU" dirty="0" err="1"/>
              <a:t>вироблення</a:t>
            </a:r>
            <a:r>
              <a:rPr lang="ru-RU" dirty="0"/>
              <a:t> романтичного </a:t>
            </a:r>
            <a:r>
              <a:rPr lang="ru-RU" dirty="0" err="1"/>
              <a:t>світогляду</a:t>
            </a:r>
            <a:r>
              <a:rPr lang="ru-RU" dirty="0"/>
              <a:t> та романтичного стилю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постання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літературних</a:t>
            </a:r>
            <a:r>
              <a:rPr lang="ru-RU" dirty="0"/>
              <a:t> </a:t>
            </a:r>
            <a:r>
              <a:rPr lang="ru-RU" dirty="0" err="1"/>
              <a:t>жанрів</a:t>
            </a:r>
            <a:r>
              <a:rPr lang="ru-RU" dirty="0"/>
              <a:t> — </a:t>
            </a:r>
            <a:r>
              <a:rPr lang="ru-RU" i="1" dirty="0" err="1">
                <a:hlinkClick r:id="rId12" tooltip="Балада"/>
              </a:rPr>
              <a:t>балади</a:t>
            </a:r>
            <a:r>
              <a:rPr lang="ru-RU" dirty="0"/>
              <a:t>, </a:t>
            </a:r>
            <a:r>
              <a:rPr lang="ru-RU" dirty="0" err="1"/>
              <a:t>ліричної</a:t>
            </a:r>
            <a:r>
              <a:rPr lang="ru-RU" dirty="0"/>
              <a:t> </a:t>
            </a:r>
            <a:r>
              <a:rPr lang="ru-RU" dirty="0" err="1"/>
              <a:t>пісні</a:t>
            </a:r>
            <a:r>
              <a:rPr lang="ru-RU" dirty="0"/>
              <a:t>, </a:t>
            </a:r>
            <a:r>
              <a:rPr lang="ru-RU" i="1" dirty="0" err="1">
                <a:hlinkClick r:id="rId13" tooltip="Романс"/>
              </a:rPr>
              <a:t>романсової</a:t>
            </a:r>
            <a:r>
              <a:rPr lang="ru-RU" dirty="0" err="1"/>
              <a:t>лірики</a:t>
            </a:r>
            <a:r>
              <a:rPr lang="ru-RU" dirty="0"/>
              <a:t>, </a:t>
            </a:r>
            <a:r>
              <a:rPr lang="ru-RU" dirty="0" err="1"/>
              <a:t>історичних</a:t>
            </a:r>
            <a:r>
              <a:rPr lang="ru-RU" dirty="0"/>
              <a:t> </a:t>
            </a:r>
            <a:r>
              <a:rPr lang="ru-RU" dirty="0" err="1"/>
              <a:t>романів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i="1" dirty="0">
                <a:hlinkClick r:id="rId14" tooltip="Драма"/>
              </a:rPr>
              <a:t>драм</a:t>
            </a:r>
            <a:r>
              <a:rPr lang="ru-RU" dirty="0"/>
              <a:t>.</a:t>
            </a:r>
          </a:p>
          <a:p>
            <a:r>
              <a:rPr lang="ru-RU" dirty="0"/>
              <a:t>Романтизм </a:t>
            </a:r>
            <a:r>
              <a:rPr lang="ru-RU" dirty="0" err="1"/>
              <a:t>співіснував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пізнім</a:t>
            </a:r>
            <a:r>
              <a:rPr lang="ru-RU" dirty="0"/>
              <a:t> </a:t>
            </a:r>
            <a:r>
              <a:rPr lang="ru-RU" i="1" dirty="0" err="1">
                <a:hlinkClick r:id="rId6" tooltip="Класицизм"/>
              </a:rPr>
              <a:t>класицизмом</a:t>
            </a:r>
            <a:r>
              <a:rPr lang="ru-RU" i="1" dirty="0"/>
              <a:t>, </a:t>
            </a:r>
            <a:r>
              <a:rPr lang="ru-RU" i="1" dirty="0" err="1">
                <a:hlinkClick r:id="rId15" tooltip="Академізм"/>
              </a:rPr>
              <a:t>академізмом</a:t>
            </a:r>
            <a:r>
              <a:rPr lang="ru-RU" dirty="0"/>
              <a:t>.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впливи</a:t>
            </a:r>
            <a:r>
              <a:rPr lang="ru-RU" dirty="0"/>
              <a:t> на </a:t>
            </a:r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-</a:t>
            </a:r>
          </a:p>
          <a:p>
            <a:r>
              <a:rPr lang="ru-RU" i="1" dirty="0" err="1">
                <a:hlinkClick r:id="rId16" tooltip="Живопис"/>
              </a:rPr>
              <a:t>живопис</a:t>
            </a:r>
            <a:endParaRPr lang="ru-RU" i="1" dirty="0"/>
          </a:p>
          <a:p>
            <a:r>
              <a:rPr lang="ru-RU" i="1" dirty="0">
                <a:hlinkClick r:id="rId17" tooltip="Гравюра"/>
              </a:rPr>
              <a:t>гравюру</a:t>
            </a:r>
            <a:endParaRPr lang="ru-RU" i="1" dirty="0"/>
          </a:p>
          <a:p>
            <a:r>
              <a:rPr lang="ru-RU" i="1" dirty="0" err="1">
                <a:hlinkClick r:id="rId18" tooltip="Архітектура"/>
              </a:rPr>
              <a:t>архітектуру</a:t>
            </a:r>
            <a:endParaRPr lang="ru-RU" i="1" dirty="0"/>
          </a:p>
          <a:p>
            <a:r>
              <a:rPr lang="ru-RU" i="1" dirty="0" err="1">
                <a:hlinkClick r:id="rId19" tooltip="Музика"/>
              </a:rPr>
              <a:t>музику</a:t>
            </a:r>
            <a:endParaRPr lang="ru-RU" i="1" dirty="0"/>
          </a:p>
          <a:p>
            <a:r>
              <a:rPr lang="ru-RU" i="1" dirty="0" err="1">
                <a:hlinkClick r:id="rId20" tooltip="Література"/>
              </a:rPr>
              <a:t>літературу</a:t>
            </a:r>
            <a:endParaRPr lang="ru-RU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10" y="428604"/>
            <a:ext cx="807249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послідовні</a:t>
            </a:r>
            <a:r>
              <a:rPr lang="ru-RU" dirty="0"/>
              <a:t> </a:t>
            </a:r>
            <a:r>
              <a:rPr lang="ru-RU" dirty="0" err="1"/>
              <a:t>позиції</a:t>
            </a:r>
            <a:r>
              <a:rPr lang="ru-RU" dirty="0"/>
              <a:t> романтизму </a:t>
            </a:r>
            <a:r>
              <a:rPr lang="ru-RU" dirty="0" err="1"/>
              <a:t>виробили</a:t>
            </a:r>
            <a:r>
              <a:rPr lang="ru-RU" dirty="0"/>
              <a:t> </a:t>
            </a:r>
            <a:r>
              <a:rPr lang="ru-RU" dirty="0" err="1"/>
              <a:t>митці</a:t>
            </a:r>
            <a:r>
              <a:rPr lang="ru-RU" dirty="0"/>
              <a:t> </a:t>
            </a:r>
            <a:r>
              <a:rPr lang="ru-RU" dirty="0" err="1"/>
              <a:t>Франції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там </a:t>
            </a:r>
            <a:r>
              <a:rPr lang="ru-RU" dirty="0" err="1"/>
              <a:t>гостро</a:t>
            </a:r>
            <a:r>
              <a:rPr lang="ru-RU" dirty="0"/>
              <a:t>, </a:t>
            </a:r>
            <a:r>
              <a:rPr lang="ru-RU" dirty="0" err="1"/>
              <a:t>боляче</a:t>
            </a:r>
            <a:r>
              <a:rPr lang="ru-RU" dirty="0"/>
              <a:t> </a:t>
            </a:r>
            <a:r>
              <a:rPr lang="ru-RU" dirty="0" err="1"/>
              <a:t>відчувався</a:t>
            </a:r>
            <a:r>
              <a:rPr lang="ru-RU" dirty="0"/>
              <a:t> </a:t>
            </a:r>
            <a:r>
              <a:rPr lang="ru-RU" dirty="0" err="1"/>
              <a:t>розрив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гуманістичним</a:t>
            </a:r>
            <a:r>
              <a:rPr lang="ru-RU" dirty="0"/>
              <a:t> </a:t>
            </a:r>
            <a:r>
              <a:rPr lang="ru-RU" dirty="0" err="1"/>
              <a:t>ідеалом</a:t>
            </a:r>
            <a:r>
              <a:rPr lang="ru-RU" dirty="0"/>
              <a:t> та </a:t>
            </a:r>
            <a:r>
              <a:rPr lang="ru-RU" dirty="0" err="1"/>
              <a:t>жорстокою</a:t>
            </a:r>
            <a:r>
              <a:rPr lang="ru-RU" dirty="0"/>
              <a:t> </a:t>
            </a:r>
            <a:r>
              <a:rPr lang="ru-RU" dirty="0" err="1"/>
              <a:t>дійсністю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вела </a:t>
            </a:r>
            <a:r>
              <a:rPr lang="ru-RU" dirty="0" err="1"/>
              <a:t>безкінечні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, </a:t>
            </a:r>
            <a:r>
              <a:rPr lang="ru-RU" dirty="0" err="1"/>
              <a:t>страждала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нівелювання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практичного </a:t>
            </a:r>
            <a:r>
              <a:rPr lang="ru-RU" dirty="0" err="1"/>
              <a:t>винищення</a:t>
            </a:r>
            <a:r>
              <a:rPr lang="ru-RU" dirty="0"/>
              <a:t> молодого </a:t>
            </a:r>
            <a:r>
              <a:rPr lang="ru-RU" dirty="0" err="1"/>
              <a:t>покоління</a:t>
            </a:r>
            <a:r>
              <a:rPr lang="ru-RU" dirty="0"/>
              <a:t> у </a:t>
            </a:r>
            <a:r>
              <a:rPr lang="ru-RU" dirty="0" err="1"/>
              <a:t>військових</a:t>
            </a:r>
            <a:r>
              <a:rPr lang="ru-RU" dirty="0"/>
              <a:t> авантюрах Наполеона, </a:t>
            </a:r>
            <a:r>
              <a:rPr lang="ru-RU" dirty="0" err="1"/>
              <a:t>розчарування</a:t>
            </a:r>
            <a:r>
              <a:rPr lang="ru-RU" dirty="0"/>
              <a:t> у </a:t>
            </a:r>
            <a:r>
              <a:rPr lang="ru-RU" dirty="0" err="1"/>
              <a:t>частих</a:t>
            </a:r>
            <a:r>
              <a:rPr lang="ru-RU" dirty="0"/>
              <a:t> </a:t>
            </a:r>
            <a:r>
              <a:rPr lang="ru-RU" dirty="0" err="1"/>
              <a:t>змінах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перспектив </a:t>
            </a:r>
            <a:r>
              <a:rPr lang="ru-RU" dirty="0" err="1"/>
              <a:t>стабільності</a:t>
            </a:r>
            <a:r>
              <a:rPr lang="ru-RU" dirty="0"/>
              <a:t>. Романтизм </a:t>
            </a:r>
            <a:r>
              <a:rPr lang="ru-RU" dirty="0" err="1"/>
              <a:t>Франції</a:t>
            </a:r>
            <a:r>
              <a:rPr lang="ru-RU" dirty="0"/>
              <a:t> (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шкіл</a:t>
            </a:r>
            <a:r>
              <a:rPr lang="ru-RU" dirty="0"/>
              <a:t>)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патріотичну</a:t>
            </a:r>
            <a:r>
              <a:rPr lang="ru-RU" dirty="0"/>
              <a:t>, </a:t>
            </a:r>
            <a:r>
              <a:rPr lang="ru-RU" dirty="0" err="1"/>
              <a:t>суспільну</a:t>
            </a:r>
            <a:r>
              <a:rPr lang="ru-RU" dirty="0"/>
              <a:t> </a:t>
            </a:r>
            <a:r>
              <a:rPr lang="ru-RU" dirty="0" err="1"/>
              <a:t>складову</a:t>
            </a:r>
            <a:r>
              <a:rPr lang="ru-RU" dirty="0"/>
              <a:t>, яку </a:t>
            </a:r>
            <a:r>
              <a:rPr lang="ru-RU" dirty="0" err="1"/>
              <a:t>яскраво</a:t>
            </a:r>
            <a:r>
              <a:rPr lang="ru-RU" dirty="0"/>
              <a:t> </a:t>
            </a:r>
            <a:r>
              <a:rPr lang="ru-RU" dirty="0" err="1"/>
              <a:t>втілили</a:t>
            </a:r>
            <a:r>
              <a:rPr lang="ru-RU" dirty="0"/>
              <a:t> </a:t>
            </a:r>
            <a:r>
              <a:rPr lang="ru-RU" i="1" dirty="0">
                <a:hlinkClick r:id="rId2" tooltip="Теодор Жеріко"/>
              </a:rPr>
              <a:t>Теодор </a:t>
            </a:r>
            <a:r>
              <a:rPr lang="ru-RU" i="1" dirty="0" err="1">
                <a:hlinkClick r:id="rId2" tooltip="Теодор Жеріко"/>
              </a:rPr>
              <a:t>Жеріко</a:t>
            </a:r>
            <a:r>
              <a:rPr lang="ru-RU" dirty="0"/>
              <a:t> в </a:t>
            </a:r>
            <a:r>
              <a:rPr lang="ru-RU" dirty="0" err="1"/>
              <a:t>картині-спротиву</a:t>
            </a:r>
            <a:r>
              <a:rPr lang="ru-RU" dirty="0"/>
              <a:t> « </a:t>
            </a:r>
            <a:r>
              <a:rPr lang="ru-RU" dirty="0" err="1"/>
              <a:t>Пліт</a:t>
            </a:r>
            <a:r>
              <a:rPr lang="ru-RU" dirty="0"/>
              <a:t> </a:t>
            </a:r>
            <a:r>
              <a:rPr lang="ru-RU" dirty="0" err="1"/>
              <a:t>Медузи</a:t>
            </a:r>
            <a:r>
              <a:rPr lang="ru-RU" dirty="0"/>
              <a:t>» та </a:t>
            </a:r>
            <a:r>
              <a:rPr lang="ru-RU" i="1" dirty="0">
                <a:hlinkClick r:id="rId3" tooltip="Ежен Делакруа"/>
              </a:rPr>
              <a:t>Ежен Делакруа</a:t>
            </a:r>
            <a:r>
              <a:rPr lang="ru-RU" dirty="0"/>
              <a:t> - в картинах </a:t>
            </a:r>
            <a:r>
              <a:rPr lang="ru-RU" i="1" dirty="0"/>
              <a:t>« </a:t>
            </a:r>
            <a:r>
              <a:rPr lang="ru-RU" i="1" dirty="0">
                <a:hlinkClick r:id="rId4" tooltip="Свобода, що веде народ"/>
              </a:rPr>
              <a:t>Свобода, </a:t>
            </a:r>
            <a:r>
              <a:rPr lang="ru-RU" i="1" dirty="0" err="1">
                <a:hlinkClick r:id="rId4" tooltip="Свобода, що веде народ"/>
              </a:rPr>
              <a:t>що</a:t>
            </a:r>
            <a:r>
              <a:rPr lang="ru-RU" i="1" dirty="0">
                <a:hlinkClick r:id="rId4" tooltip="Свобода, що веде народ"/>
              </a:rPr>
              <a:t> </a:t>
            </a:r>
            <a:r>
              <a:rPr lang="ru-RU" i="1" dirty="0" err="1">
                <a:hlinkClick r:id="rId4" tooltip="Свобода, що веде народ"/>
              </a:rPr>
              <a:t>веде</a:t>
            </a:r>
            <a:r>
              <a:rPr lang="ru-RU" i="1" dirty="0">
                <a:hlinkClick r:id="rId4" tooltip="Свобода, що веде народ"/>
              </a:rPr>
              <a:t> народ»</a:t>
            </a:r>
            <a:r>
              <a:rPr lang="ru-RU" dirty="0"/>
              <a:t> та «</a:t>
            </a:r>
            <a:r>
              <a:rPr lang="ru-RU" dirty="0" err="1"/>
              <a:t>Винищення</a:t>
            </a:r>
            <a:r>
              <a:rPr lang="ru-RU" dirty="0"/>
              <a:t> </a:t>
            </a:r>
            <a:r>
              <a:rPr lang="ru-RU" dirty="0" err="1"/>
              <a:t>греків</a:t>
            </a:r>
            <a:r>
              <a:rPr lang="ru-RU" dirty="0"/>
              <a:t> турками на </a:t>
            </a:r>
            <a:r>
              <a:rPr lang="ru-RU" dirty="0" err="1"/>
              <a:t>Хіосі</a:t>
            </a:r>
            <a:r>
              <a:rPr lang="ru-RU" dirty="0"/>
              <a:t>» ( « </a:t>
            </a:r>
            <a:r>
              <a:rPr lang="ru-RU" dirty="0" err="1"/>
              <a:t>Різанина</a:t>
            </a:r>
            <a:r>
              <a:rPr lang="ru-RU" dirty="0"/>
              <a:t> </a:t>
            </a:r>
            <a:r>
              <a:rPr lang="ru-RU" dirty="0" err="1"/>
              <a:t>на</a:t>
            </a:r>
            <a:r>
              <a:rPr lang="ru-RU" dirty="0"/>
              <a:t> </a:t>
            </a:r>
            <a:r>
              <a:rPr lang="ru-RU" dirty="0" err="1"/>
              <a:t>Хіосі</a:t>
            </a:r>
            <a:r>
              <a:rPr lang="ru-RU" dirty="0"/>
              <a:t>»). </a:t>
            </a:r>
            <a:r>
              <a:rPr lang="ru-RU" dirty="0" err="1"/>
              <a:t>Унікальним</a:t>
            </a:r>
            <a:r>
              <a:rPr lang="ru-RU" dirty="0"/>
              <a:t> </a:t>
            </a:r>
            <a:r>
              <a:rPr lang="ru-RU" dirty="0" err="1"/>
              <a:t>явищем</a:t>
            </a:r>
            <a:r>
              <a:rPr lang="ru-RU" dirty="0"/>
              <a:t> </a:t>
            </a:r>
            <a:r>
              <a:rPr lang="ru-RU" dirty="0" err="1"/>
              <a:t>французького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європейського</a:t>
            </a:r>
            <a:r>
              <a:rPr lang="ru-RU" dirty="0"/>
              <a:t> романтизму став </a:t>
            </a:r>
            <a:r>
              <a:rPr lang="ru-RU" dirty="0" err="1"/>
              <a:t>барельєф</a:t>
            </a:r>
            <a:r>
              <a:rPr lang="ru-RU" dirty="0"/>
              <a:t> «</a:t>
            </a:r>
            <a:r>
              <a:rPr lang="ru-RU" dirty="0" err="1"/>
              <a:t>Марсельєза</a:t>
            </a:r>
            <a:r>
              <a:rPr lang="ru-RU" dirty="0"/>
              <a:t>» на </a:t>
            </a:r>
            <a:r>
              <a:rPr lang="ru-RU" dirty="0" err="1"/>
              <a:t>Тріумфальній</a:t>
            </a:r>
            <a:r>
              <a:rPr lang="ru-RU" dirty="0"/>
              <a:t> </a:t>
            </a:r>
            <a:r>
              <a:rPr lang="ru-RU" dirty="0" err="1"/>
              <a:t>арці</a:t>
            </a:r>
            <a:r>
              <a:rPr lang="ru-RU" dirty="0"/>
              <a:t> в </a:t>
            </a:r>
            <a:r>
              <a:rPr lang="ru-RU" dirty="0" err="1"/>
              <a:t>Парижі</a:t>
            </a:r>
            <a:r>
              <a:rPr lang="ru-RU" dirty="0"/>
              <a:t> ( скульптор -</a:t>
            </a:r>
            <a:r>
              <a:rPr lang="ru-RU" i="1" dirty="0">
                <a:hlinkClick r:id="rId5" tooltip="Франсуа Рюд"/>
              </a:rPr>
              <a:t>Франсуа </a:t>
            </a:r>
            <a:r>
              <a:rPr lang="ru-RU" i="1" dirty="0" err="1">
                <a:hlinkClick r:id="rId5" tooltip="Франсуа Рюд"/>
              </a:rPr>
              <a:t>Рюд</a:t>
            </a:r>
            <a:r>
              <a:rPr lang="ru-RU" dirty="0"/>
              <a:t>).</a:t>
            </a:r>
          </a:p>
          <a:p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часом </a:t>
            </a:r>
            <a:r>
              <a:rPr lang="ru-RU" dirty="0" err="1"/>
              <a:t>патріотична</a:t>
            </a:r>
            <a:r>
              <a:rPr lang="ru-RU" dirty="0"/>
              <a:t> </a:t>
            </a:r>
            <a:r>
              <a:rPr lang="ru-RU" dirty="0" err="1"/>
              <a:t>складова</a:t>
            </a:r>
            <a:r>
              <a:rPr lang="ru-RU" dirty="0"/>
              <a:t> </a:t>
            </a:r>
            <a:r>
              <a:rPr lang="ru-RU" dirty="0" err="1"/>
              <a:t>французького</a:t>
            </a:r>
            <a:r>
              <a:rPr lang="ru-RU" dirty="0"/>
              <a:t> романтизму </a:t>
            </a:r>
            <a:r>
              <a:rPr lang="ru-RU" dirty="0" err="1"/>
              <a:t>зійшла</a:t>
            </a:r>
            <a:r>
              <a:rPr lang="ru-RU" dirty="0"/>
              <a:t> на </a:t>
            </a:r>
            <a:r>
              <a:rPr lang="ru-RU" dirty="0" err="1"/>
              <a:t>нівець</a:t>
            </a:r>
            <a:r>
              <a:rPr lang="ru-RU" dirty="0"/>
              <a:t>, а </a:t>
            </a:r>
            <a:r>
              <a:rPr lang="ru-RU" dirty="0" err="1"/>
              <a:t>митці</a:t>
            </a:r>
            <a:r>
              <a:rPr lang="ru-RU" dirty="0"/>
              <a:t> </a:t>
            </a:r>
            <a:r>
              <a:rPr lang="ru-RU" dirty="0" err="1"/>
              <a:t>перейшли</a:t>
            </a:r>
            <a:r>
              <a:rPr lang="ru-RU" dirty="0"/>
              <a:t> на </a:t>
            </a:r>
            <a:r>
              <a:rPr lang="ru-RU" dirty="0" err="1"/>
              <a:t>позиції</a:t>
            </a:r>
            <a:r>
              <a:rPr lang="ru-RU" dirty="0"/>
              <a:t> </a:t>
            </a:r>
            <a:r>
              <a:rPr lang="ru-RU" dirty="0" err="1"/>
              <a:t>індивідуального</a:t>
            </a:r>
            <a:r>
              <a:rPr lang="ru-RU" dirty="0"/>
              <a:t> </a:t>
            </a:r>
            <a:r>
              <a:rPr lang="ru-RU" dirty="0" err="1"/>
              <a:t>спротиву</a:t>
            </a:r>
            <a:r>
              <a:rPr lang="ru-RU" dirty="0"/>
              <a:t> </a:t>
            </a:r>
            <a:r>
              <a:rPr lang="ru-RU" dirty="0" err="1"/>
              <a:t>брутальній</a:t>
            </a:r>
            <a:r>
              <a:rPr lang="ru-RU" dirty="0"/>
              <a:t> </a:t>
            </a:r>
            <a:r>
              <a:rPr lang="ru-RU" dirty="0" err="1"/>
              <a:t>буржуазній</a:t>
            </a:r>
            <a:r>
              <a:rPr lang="ru-RU" dirty="0"/>
              <a:t> </a:t>
            </a:r>
            <a:r>
              <a:rPr lang="ru-RU" dirty="0" err="1"/>
              <a:t>дійсності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i="1" dirty="0" smtClean="0">
                <a:hlinkClick r:id="rId3" tooltip="Ежен Делакруа"/>
              </a:rPr>
              <a:t>Ежен Делакруа</a:t>
            </a:r>
            <a:r>
              <a:rPr lang="ru-RU" i="1" dirty="0" smtClean="0"/>
              <a:t>, </a:t>
            </a:r>
            <a:r>
              <a:rPr lang="ru-RU" i="1" dirty="0" smtClean="0">
                <a:hlinkClick r:id="rId6" tooltip="Альфред Мюссе (ще не написана)"/>
              </a:rPr>
              <a:t>Альфред Мюссе</a:t>
            </a:r>
            <a:r>
              <a:rPr lang="ru-RU" i="1" dirty="0" smtClean="0"/>
              <a:t>, </a:t>
            </a:r>
            <a:r>
              <a:rPr lang="ru-RU" i="1" dirty="0" smtClean="0">
                <a:hlinkClick r:id="rId7" tooltip="Жорж Санд"/>
              </a:rPr>
              <a:t>Жорж </a:t>
            </a:r>
            <a:r>
              <a:rPr lang="ru-RU" i="1" dirty="0" err="1" smtClean="0">
                <a:hlinkClick r:id="rId7" tooltip="Жорж Санд"/>
              </a:rPr>
              <a:t>Санд</a:t>
            </a:r>
            <a:r>
              <a:rPr lang="ru-RU" i="1" dirty="0" err="1" smtClean="0"/>
              <a:t>,</a:t>
            </a:r>
            <a:r>
              <a:rPr lang="ru-RU" i="1" dirty="0" err="1" smtClean="0">
                <a:hlinkClick r:id="rId8" tooltip="Стендаль"/>
              </a:rPr>
              <a:t>Стендаль</a:t>
            </a:r>
            <a:r>
              <a:rPr lang="ru-RU" i="1" dirty="0"/>
              <a:t>, </a:t>
            </a:r>
            <a:r>
              <a:rPr lang="ru-RU" i="1" dirty="0" err="1">
                <a:hlinkClick r:id="rId9" tooltip="Віктор Гюго"/>
              </a:rPr>
              <a:t>Віктор</a:t>
            </a:r>
            <a:r>
              <a:rPr lang="ru-RU" i="1" dirty="0">
                <a:hlinkClick r:id="rId9" tooltip="Віктор Гюго"/>
              </a:rPr>
              <a:t> Гюго</a:t>
            </a:r>
            <a:r>
              <a:rPr lang="ru-RU" dirty="0"/>
              <a:t>, в </a:t>
            </a:r>
            <a:r>
              <a:rPr lang="ru-RU" dirty="0" err="1"/>
              <a:t>Британії</a:t>
            </a:r>
            <a:r>
              <a:rPr lang="ru-RU" dirty="0"/>
              <a:t> - </a:t>
            </a:r>
            <a:r>
              <a:rPr lang="ru-RU" i="1" dirty="0">
                <a:hlinkClick r:id="rId10" tooltip="Джордж Гордон Байрон"/>
              </a:rPr>
              <a:t>Джордж Гордон Байрон</a:t>
            </a:r>
            <a:r>
              <a:rPr lang="ru-RU" dirty="0"/>
              <a:t> та </a:t>
            </a:r>
            <a:r>
              <a:rPr lang="ru-RU" dirty="0" err="1"/>
              <a:t>ін</a:t>
            </a:r>
            <a:r>
              <a:rPr lang="ru-RU" dirty="0"/>
              <a:t>. )</a:t>
            </a:r>
          </a:p>
          <a:p>
            <a:r>
              <a:rPr lang="ru-RU" dirty="0" err="1"/>
              <a:t>Дещо</a:t>
            </a:r>
            <a:r>
              <a:rPr lang="ru-RU" dirty="0"/>
              <a:t> </a:t>
            </a:r>
            <a:r>
              <a:rPr lang="ru-RU" dirty="0" err="1"/>
              <a:t>хворобливі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романтизм </a:t>
            </a:r>
            <a:r>
              <a:rPr lang="ru-RU" dirty="0" err="1"/>
              <a:t>Британії</a:t>
            </a:r>
            <a:r>
              <a:rPr lang="ru-RU" dirty="0"/>
              <a:t>, де </a:t>
            </a:r>
            <a:r>
              <a:rPr lang="ru-RU" dirty="0" err="1"/>
              <a:t>відомі</a:t>
            </a:r>
            <a:r>
              <a:rPr lang="ru-RU" dirty="0"/>
              <a:t> </a:t>
            </a:r>
            <a:r>
              <a:rPr lang="ru-RU" dirty="0" err="1"/>
              <a:t>представники</a:t>
            </a:r>
            <a:r>
              <a:rPr lang="ru-RU" dirty="0"/>
              <a:t> романтизму </a:t>
            </a:r>
            <a:r>
              <a:rPr lang="ru-RU" dirty="0" err="1"/>
              <a:t>зосередились</a:t>
            </a:r>
            <a:r>
              <a:rPr lang="ru-RU" dirty="0"/>
              <a:t> на </a:t>
            </a:r>
            <a:r>
              <a:rPr lang="ru-RU" dirty="0" err="1"/>
              <a:t>відтворенні</a:t>
            </a:r>
            <a:r>
              <a:rPr lang="ru-RU" dirty="0"/>
              <a:t> </a:t>
            </a:r>
            <a:r>
              <a:rPr lang="ru-RU" dirty="0" err="1"/>
              <a:t>фантастичних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фантасмагоричних</a:t>
            </a:r>
            <a:r>
              <a:rPr lang="ru-RU" dirty="0"/>
              <a:t> картин </a:t>
            </a:r>
            <a:r>
              <a:rPr lang="ru-RU" dirty="0" err="1"/>
              <a:t>розпаленої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 (</a:t>
            </a:r>
            <a:r>
              <a:rPr lang="ru-RU" i="1" dirty="0" err="1">
                <a:hlinkClick r:id="rId11" tooltip="Вільям Тернер"/>
              </a:rPr>
              <a:t>Вільям</a:t>
            </a:r>
            <a:r>
              <a:rPr lang="ru-RU" i="1" dirty="0">
                <a:hlinkClick r:id="rId11" tooltip="Вільям Тернер"/>
              </a:rPr>
              <a:t> Тернер</a:t>
            </a:r>
            <a:r>
              <a:rPr lang="ru-RU" i="1" dirty="0"/>
              <a:t>, </a:t>
            </a:r>
            <a:r>
              <a:rPr lang="ru-RU" i="1" dirty="0" err="1">
                <a:hlinkClick r:id="rId12" tooltip="Генрі Фюзелі (ще не написана)"/>
              </a:rPr>
              <a:t>Генрі</a:t>
            </a:r>
            <a:r>
              <a:rPr lang="ru-RU" i="1" dirty="0">
                <a:hlinkClick r:id="rId12" tooltip="Генрі Фюзелі (ще не написана)"/>
              </a:rPr>
              <a:t> </a:t>
            </a:r>
            <a:r>
              <a:rPr lang="ru-RU" i="1" dirty="0" err="1">
                <a:hlinkClick r:id="rId12" tooltip="Генрі Фюзелі (ще не написана)"/>
              </a:rPr>
              <a:t>Фюзелі</a:t>
            </a:r>
            <a:r>
              <a:rPr lang="ru-RU" i="1" dirty="0" err="1"/>
              <a:t>,</a:t>
            </a:r>
            <a:r>
              <a:rPr lang="ru-RU" i="1" dirty="0" err="1">
                <a:hlinkClick r:id="rId13" tooltip="Вільям Блейк"/>
              </a:rPr>
              <a:t>Вільям</a:t>
            </a:r>
            <a:r>
              <a:rPr lang="ru-RU" i="1" dirty="0">
                <a:hlinkClick r:id="rId13" tooltip="Вільям Блейк"/>
              </a:rPr>
              <a:t> Блейк</a:t>
            </a:r>
            <a:r>
              <a:rPr lang="ru-RU" i="1" dirty="0"/>
              <a:t>, </a:t>
            </a:r>
            <a:r>
              <a:rPr lang="ru-RU" i="1" dirty="0" err="1"/>
              <a:t>частково</a:t>
            </a:r>
            <a:r>
              <a:rPr lang="ru-RU" i="1" dirty="0"/>
              <a:t> </a:t>
            </a:r>
            <a:r>
              <a:rPr lang="ru-RU" i="1" dirty="0">
                <a:hlinkClick r:id="rId14" tooltip="Джон Костебл (ще не написана)"/>
              </a:rPr>
              <a:t>Джон </a:t>
            </a:r>
            <a:r>
              <a:rPr lang="ru-RU" i="1" dirty="0" err="1">
                <a:hlinkClick r:id="rId14" tooltip="Джон Костебл (ще не написана)"/>
              </a:rPr>
              <a:t>Костебл</a:t>
            </a:r>
            <a:r>
              <a:rPr lang="ru-RU" i="1" dirty="0"/>
              <a:t>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Теодор </a:t>
            </a:r>
            <a:r>
              <a:rPr lang="uk-UA" dirty="0" err="1" smtClean="0"/>
              <a:t>Жеріко</a:t>
            </a:r>
            <a:r>
              <a:rPr lang="en-TT" dirty="0" smtClean="0"/>
              <a:t>;</a:t>
            </a:r>
            <a:r>
              <a:rPr lang="uk-UA" dirty="0" smtClean="0"/>
              <a:t>Пліт Медузи</a:t>
            </a:r>
            <a:endParaRPr lang="ru-RU" dirty="0"/>
          </a:p>
        </p:txBody>
      </p:sp>
      <p:pic>
        <p:nvPicPr>
          <p:cNvPr id="4" name="Содержимое 3" descr="meduz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643050"/>
            <a:ext cx="7074708" cy="477542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Ежен Делакруа</a:t>
            </a:r>
            <a:r>
              <a:rPr lang="en-TT" dirty="0" smtClean="0"/>
              <a:t>;</a:t>
            </a:r>
            <a:r>
              <a:rPr lang="uk-UA" dirty="0" smtClean="0"/>
              <a:t>Свобода,що веде народ</a:t>
            </a:r>
            <a:endParaRPr lang="ru-RU" dirty="0"/>
          </a:p>
        </p:txBody>
      </p:sp>
      <p:pic>
        <p:nvPicPr>
          <p:cNvPr id="4" name="Содержимое 3" descr="757px-Eugène_Delacroix_-_La_liberté_guidant_le_peupl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500174"/>
            <a:ext cx="7286676" cy="499747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Франсуа </a:t>
            </a:r>
            <a:r>
              <a:rPr lang="uk-UA" dirty="0" err="1" smtClean="0"/>
              <a:t>Рюд</a:t>
            </a:r>
            <a:r>
              <a:rPr lang="en-TT" dirty="0" smtClean="0"/>
              <a:t>;</a:t>
            </a:r>
            <a:r>
              <a:rPr lang="uk-UA" dirty="0" smtClean="0"/>
              <a:t>Марсельєза</a:t>
            </a:r>
            <a:endParaRPr lang="ru-RU" dirty="0"/>
          </a:p>
        </p:txBody>
      </p:sp>
      <p:pic>
        <p:nvPicPr>
          <p:cNvPr id="4" name="Содержимое 3" descr="17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1323" y="1646238"/>
            <a:ext cx="3560941" cy="4926034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428604"/>
            <a:ext cx="80010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європейських</a:t>
            </a:r>
            <a:r>
              <a:rPr lang="ru-RU" dirty="0"/>
              <a:t> </a:t>
            </a:r>
            <a:r>
              <a:rPr lang="ru-RU" dirty="0" err="1"/>
              <a:t>митців</a:t>
            </a:r>
            <a:r>
              <a:rPr lang="ru-RU" dirty="0"/>
              <a:t> романтизму -</a:t>
            </a:r>
          </a:p>
          <a:p>
            <a:r>
              <a:rPr lang="ru-RU" dirty="0" err="1">
                <a:hlinkClick r:id="rId2" tooltip="Ан-Луї Жироде де Русі-Тріозон"/>
              </a:rPr>
              <a:t>Ан-Луї</a:t>
            </a:r>
            <a:r>
              <a:rPr lang="ru-RU" dirty="0">
                <a:hlinkClick r:id="rId2" tooltip="Ан-Луї Жироде де Русі-Тріозон"/>
              </a:rPr>
              <a:t> </a:t>
            </a:r>
            <a:r>
              <a:rPr lang="ru-RU" dirty="0" err="1">
                <a:hlinkClick r:id="rId2" tooltip="Ан-Луї Жироде де Русі-Тріозон"/>
              </a:rPr>
              <a:t>Жироде</a:t>
            </a:r>
            <a:r>
              <a:rPr lang="ru-RU" dirty="0">
                <a:hlinkClick r:id="rId2" tooltip="Ан-Луї Жироде де Русі-Тріозон"/>
              </a:rPr>
              <a:t> де </a:t>
            </a:r>
            <a:r>
              <a:rPr lang="ru-RU" dirty="0" err="1">
                <a:hlinkClick r:id="rId2" tooltip="Ан-Луї Жироде де Русі-Тріозон"/>
              </a:rPr>
              <a:t>Русі-Тріозон</a:t>
            </a:r>
            <a:endParaRPr lang="ru-RU" dirty="0"/>
          </a:p>
          <a:p>
            <a:r>
              <a:rPr lang="ru-RU" dirty="0">
                <a:hlinkClick r:id="rId3" tooltip="Ежен Делакруа"/>
              </a:rPr>
              <a:t>Ежен Делакруа</a:t>
            </a:r>
            <a:r>
              <a:rPr lang="ru-RU" dirty="0"/>
              <a:t>, </a:t>
            </a:r>
            <a:r>
              <a:rPr lang="ru-RU" dirty="0" err="1"/>
              <a:t>живопис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літографії</a:t>
            </a:r>
            <a:endParaRPr lang="ru-RU" dirty="0"/>
          </a:p>
          <a:p>
            <a:r>
              <a:rPr lang="ru-RU" dirty="0">
                <a:hlinkClick r:id="rId4" tooltip="Теодор Жеріко"/>
              </a:rPr>
              <a:t>Теодор </a:t>
            </a:r>
            <a:r>
              <a:rPr lang="ru-RU" dirty="0" err="1">
                <a:hlinkClick r:id="rId4" tooltip="Теодор Жеріко"/>
              </a:rPr>
              <a:t>Жеріко</a:t>
            </a:r>
            <a:endParaRPr lang="ru-RU" dirty="0"/>
          </a:p>
          <a:p>
            <a:r>
              <a:rPr lang="ru-RU" u="sng" dirty="0" err="1">
                <a:hlinkClick r:id="rId5" tooltip="Антуан Жан Гро (ще не написана)"/>
              </a:rPr>
              <a:t>Антуан</a:t>
            </a:r>
            <a:r>
              <a:rPr lang="ru-RU" u="sng" dirty="0">
                <a:hlinkClick r:id="rId5" tooltip="Антуан Жан Гро (ще не написана)"/>
              </a:rPr>
              <a:t> Жан </a:t>
            </a:r>
            <a:r>
              <a:rPr lang="ru-RU" u="sng" dirty="0" err="1">
                <a:hlinkClick r:id="rId5" tooltip="Антуан Жан Гро (ще не написана)"/>
              </a:rPr>
              <a:t>Гро</a:t>
            </a:r>
            <a:endParaRPr lang="ru-RU" dirty="0"/>
          </a:p>
          <a:p>
            <a:r>
              <a:rPr lang="ru-RU" dirty="0" err="1">
                <a:hlinkClick r:id="rId6" tooltip="Франсіско Гойя"/>
              </a:rPr>
              <a:t>Франсіско</a:t>
            </a:r>
            <a:r>
              <a:rPr lang="ru-RU" dirty="0">
                <a:hlinkClick r:id="rId6" tooltip="Франсіско Гойя"/>
              </a:rPr>
              <a:t> Гойя</a:t>
            </a:r>
            <a:r>
              <a:rPr lang="ru-RU" dirty="0"/>
              <a:t>, </a:t>
            </a:r>
            <a:r>
              <a:rPr lang="ru-RU" dirty="0" err="1"/>
              <a:t>пізні</a:t>
            </a:r>
            <a:r>
              <a:rPr lang="ru-RU" dirty="0"/>
              <a:t> твори</a:t>
            </a:r>
          </a:p>
          <a:p>
            <a:r>
              <a:rPr lang="ru-RU" dirty="0">
                <a:hlinkClick r:id="rId7" tooltip="Орест Кіпренський (ще не написана)"/>
              </a:rPr>
              <a:t>Орест </a:t>
            </a:r>
            <a:r>
              <a:rPr lang="ru-RU" dirty="0" err="1">
                <a:hlinkClick r:id="rId7" tooltip="Орест Кіпренський (ще не написана)"/>
              </a:rPr>
              <a:t>Кіпренський</a:t>
            </a:r>
            <a:endParaRPr lang="ru-RU" dirty="0"/>
          </a:p>
          <a:p>
            <a:r>
              <a:rPr lang="ru-RU" dirty="0" err="1">
                <a:hlinkClick r:id="rId8" tooltip="Айвазовський Іван Костянтинович"/>
              </a:rPr>
              <a:t>Айвазовський</a:t>
            </a:r>
            <a:r>
              <a:rPr lang="ru-RU" dirty="0">
                <a:hlinkClick r:id="rId8" tooltip="Айвазовський Іван Костянтинович"/>
              </a:rPr>
              <a:t> </a:t>
            </a:r>
            <a:r>
              <a:rPr lang="ru-RU" dirty="0" err="1">
                <a:hlinkClick r:id="rId8" tooltip="Айвазовський Іван Костянтинович"/>
              </a:rPr>
              <a:t>Іван</a:t>
            </a:r>
            <a:r>
              <a:rPr lang="ru-RU" dirty="0">
                <a:hlinkClick r:id="rId8" tooltip="Айвазовський Іван Костянтинович"/>
              </a:rPr>
              <a:t> </a:t>
            </a:r>
            <a:r>
              <a:rPr lang="ru-RU" dirty="0" err="1">
                <a:hlinkClick r:id="rId8" tooltip="Айвазовський Іван Костянтинович"/>
              </a:rPr>
              <a:t>Костянтинович</a:t>
            </a:r>
            <a:endParaRPr lang="ru-RU" dirty="0"/>
          </a:p>
          <a:p>
            <a:r>
              <a:rPr lang="ru-RU" dirty="0">
                <a:hlinkClick r:id="rId9" tooltip="Джон Констебл"/>
              </a:rPr>
              <a:t>Джон Констебл</a:t>
            </a:r>
            <a:endParaRPr lang="ru-RU" dirty="0"/>
          </a:p>
          <a:p>
            <a:r>
              <a:rPr lang="ru-RU" dirty="0" err="1">
                <a:hlinkClick r:id="rId10" tooltip="Вільям Тернер"/>
              </a:rPr>
              <a:t>Вільям</a:t>
            </a:r>
            <a:r>
              <a:rPr lang="ru-RU" dirty="0">
                <a:hlinkClick r:id="rId10" tooltip="Вільям Тернер"/>
              </a:rPr>
              <a:t> Тернер</a:t>
            </a:r>
            <a:endParaRPr lang="ru-RU" dirty="0"/>
          </a:p>
          <a:p>
            <a:r>
              <a:rPr lang="ru-RU" dirty="0" err="1">
                <a:hlinkClick r:id="rId11" tooltip="Вільям Блейк"/>
              </a:rPr>
              <a:t>Вільям</a:t>
            </a:r>
            <a:r>
              <a:rPr lang="ru-RU" dirty="0">
                <a:hlinkClick r:id="rId11" tooltip="Вільям Блейк"/>
              </a:rPr>
              <a:t> Блейк</a:t>
            </a:r>
            <a:endParaRPr lang="ru-RU" dirty="0"/>
          </a:p>
          <a:p>
            <a:r>
              <a:rPr lang="ru-RU" dirty="0" err="1">
                <a:hlinkClick r:id="rId12" tooltip="Каспар Давід Фрідріх (ще не написана)"/>
              </a:rPr>
              <a:t>Каспар</a:t>
            </a:r>
            <a:r>
              <a:rPr lang="ru-RU" dirty="0">
                <a:hlinkClick r:id="rId12" tooltip="Каспар Давід Фрідріх (ще не написана)"/>
              </a:rPr>
              <a:t> </a:t>
            </a:r>
            <a:r>
              <a:rPr lang="ru-RU" dirty="0" err="1">
                <a:hlinkClick r:id="rId12" tooltip="Каспар Давід Фрідріх (ще не написана)"/>
              </a:rPr>
              <a:t>Давід</a:t>
            </a:r>
            <a:r>
              <a:rPr lang="ru-RU" dirty="0">
                <a:hlinkClick r:id="rId12" tooltip="Каспар Давід Фрідріх (ще не написана)"/>
              </a:rPr>
              <a:t> </a:t>
            </a:r>
            <a:r>
              <a:rPr lang="ru-RU" dirty="0" err="1">
                <a:hlinkClick r:id="rId12" tooltip="Каспар Давід Фрідріх (ще не написана)"/>
              </a:rPr>
              <a:t>Фрідріх</a:t>
            </a:r>
            <a:endParaRPr lang="ru-RU" dirty="0"/>
          </a:p>
          <a:p>
            <a:r>
              <a:rPr lang="ru-RU" dirty="0" err="1">
                <a:hlinkClick r:id="rId13" tooltip="Отто Рунге"/>
              </a:rPr>
              <a:t>Отто</a:t>
            </a:r>
            <a:r>
              <a:rPr lang="ru-RU" dirty="0">
                <a:hlinkClick r:id="rId13" tooltip="Отто Рунге"/>
              </a:rPr>
              <a:t> Рунге</a:t>
            </a:r>
            <a:endParaRPr lang="ru-RU" dirty="0"/>
          </a:p>
          <a:p>
            <a:r>
              <a:rPr lang="ru-RU" dirty="0">
                <a:hlinkClick r:id="rId14" tooltip="Карл Шпіцвег (ще не написана)"/>
              </a:rPr>
              <a:t>Карл </a:t>
            </a:r>
            <a:r>
              <a:rPr lang="ru-RU" dirty="0" err="1">
                <a:hlinkClick r:id="rId14" tooltip="Карл Шпіцвег (ще не написана)"/>
              </a:rPr>
              <a:t>Шпіцвег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428604"/>
            <a:ext cx="80010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Романтизм в </a:t>
            </a:r>
            <a:r>
              <a:rPr lang="ru-RU" dirty="0" err="1"/>
              <a:t>музиці</a:t>
            </a:r>
            <a:endParaRPr lang="ru-RU" dirty="0"/>
          </a:p>
          <a:p>
            <a:r>
              <a:rPr lang="ru-RU" dirty="0" err="1">
                <a:hlinkClick r:id="rId2" tooltip="Нікколо Паганіні"/>
              </a:rPr>
              <a:t>Нікколо</a:t>
            </a:r>
            <a:r>
              <a:rPr lang="ru-RU" dirty="0">
                <a:hlinkClick r:id="rId2" tooltip="Нікколо Паганіні"/>
              </a:rPr>
              <a:t> </a:t>
            </a:r>
            <a:r>
              <a:rPr lang="ru-RU" dirty="0" err="1" smtClean="0">
                <a:hlinkClick r:id="rId2" tooltip="Нікколо Паганіні"/>
              </a:rPr>
              <a:t>Паганіні</a:t>
            </a:r>
            <a:endParaRPr lang="ru-RU" dirty="0" smtClean="0"/>
          </a:p>
          <a:p>
            <a:endParaRPr lang="ru-RU" dirty="0"/>
          </a:p>
          <a:p>
            <a:r>
              <a:rPr lang="ru-RU" dirty="0" err="1">
                <a:hlinkClick r:id="rId3" tooltip="Фредерік Шопен"/>
              </a:rPr>
              <a:t>Фредерік</a:t>
            </a:r>
            <a:r>
              <a:rPr lang="ru-RU" dirty="0">
                <a:hlinkClick r:id="rId3" tooltip="Фредерік Шопен"/>
              </a:rPr>
              <a:t> </a:t>
            </a:r>
            <a:r>
              <a:rPr lang="ru-RU" dirty="0" smtClean="0">
                <a:hlinkClick r:id="rId3" tooltip="Фредерік Шопен"/>
              </a:rPr>
              <a:t>Шопен</a:t>
            </a:r>
            <a:endParaRPr lang="ru-RU" dirty="0" smtClean="0"/>
          </a:p>
          <a:p>
            <a:endParaRPr lang="ru-RU" dirty="0"/>
          </a:p>
          <a:p>
            <a:r>
              <a:rPr lang="ru-RU" u="sng" dirty="0" err="1">
                <a:hlinkClick r:id="rId4" tooltip="Ференц Ліст"/>
              </a:rPr>
              <a:t>Ференц</a:t>
            </a:r>
            <a:r>
              <a:rPr lang="ru-RU" u="sng" dirty="0">
                <a:hlinkClick r:id="rId4" tooltip="Ференц Ліст"/>
              </a:rPr>
              <a:t> </a:t>
            </a:r>
            <a:r>
              <a:rPr lang="ru-RU" u="sng" dirty="0" err="1" smtClean="0">
                <a:hlinkClick r:id="rId4" tooltip="Ференц Ліст"/>
              </a:rPr>
              <a:t>Ліст</a:t>
            </a:r>
            <a:endParaRPr lang="ru-RU" u="sng" dirty="0" smtClean="0"/>
          </a:p>
          <a:p>
            <a:endParaRPr lang="ru-RU" dirty="0"/>
          </a:p>
          <a:p>
            <a:r>
              <a:rPr lang="ru-RU" dirty="0">
                <a:hlinkClick r:id="rId5" tooltip="Гектор Берліоз"/>
              </a:rPr>
              <a:t>Гектор </a:t>
            </a:r>
            <a:r>
              <a:rPr lang="ru-RU" dirty="0" err="1" smtClean="0">
                <a:hlinkClick r:id="rId5" tooltip="Гектор Берліоз"/>
              </a:rPr>
              <a:t>Берліоз</a:t>
            </a:r>
            <a:endParaRPr lang="ru-RU" dirty="0" smtClean="0"/>
          </a:p>
          <a:p>
            <a:endParaRPr lang="ru-RU" dirty="0"/>
          </a:p>
          <a:p>
            <a:r>
              <a:rPr lang="ru-RU" dirty="0" err="1">
                <a:hlinkClick r:id="rId6" tooltip="Ріхард Вагнер"/>
              </a:rPr>
              <a:t>Ріхард</a:t>
            </a:r>
            <a:r>
              <a:rPr lang="ru-RU" dirty="0">
                <a:hlinkClick r:id="rId6" tooltip="Ріхард Вагнер"/>
              </a:rPr>
              <a:t> Вагнер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59</TotalTime>
  <Words>169</Words>
  <Application>Microsoft Office PowerPoint</Application>
  <PresentationFormat>Экран (4:3)</PresentationFormat>
  <Paragraphs>55</Paragraphs>
  <Slides>14</Slides>
  <Notes>0</Notes>
  <HiddenSlides>0</HiddenSlides>
  <MMClips>5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Литейная</vt:lpstr>
      <vt:lpstr>Епоха романтизму XVIII століття</vt:lpstr>
      <vt:lpstr>Слайд 2</vt:lpstr>
      <vt:lpstr>Слайд 3</vt:lpstr>
      <vt:lpstr>Слайд 4</vt:lpstr>
      <vt:lpstr>Теодор Жеріко;Пліт Медузи</vt:lpstr>
      <vt:lpstr>Ежен Делакруа;Свобода,що веде народ</vt:lpstr>
      <vt:lpstr>Франсуа Рюд;Марсельєза</vt:lpstr>
      <vt:lpstr>Слайд 8</vt:lpstr>
      <vt:lpstr>Слайд 9</vt:lpstr>
      <vt:lpstr>Нікколо Паганіні</vt:lpstr>
      <vt:lpstr>Фредерік Шопен</vt:lpstr>
      <vt:lpstr>Ференц Ліст</vt:lpstr>
      <vt:lpstr>Гектор Берліоз</vt:lpstr>
      <vt:lpstr>Ріхард Вагнер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Епоха романтизму XVIII століття</dc:title>
  <dc:creator>марина</dc:creator>
  <cp:lastModifiedBy>марина</cp:lastModifiedBy>
  <cp:revision>6</cp:revision>
  <dcterms:created xsi:type="dcterms:W3CDTF">2012-02-20T19:44:05Z</dcterms:created>
  <dcterms:modified xsi:type="dcterms:W3CDTF">2012-02-20T20:43:17Z</dcterms:modified>
</cp:coreProperties>
</file>