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Художники шістдесятники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071802" y="5715016"/>
            <a:ext cx="23962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Портрет А.Довженко</a:t>
            </a:r>
            <a:endParaRPr lang="ru-RU" dirty="0"/>
          </a:p>
        </p:txBody>
      </p:sp>
      <p:pic>
        <p:nvPicPr>
          <p:cNvPr id="6" name="Рисунок 5" descr="00023h6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357166"/>
            <a:ext cx="6985000" cy="49276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b="1" dirty="0" smtClean="0"/>
              <a:t>Опана́с Іва́нович Залива́ха</a:t>
            </a:r>
            <a:endParaRPr lang="ru-RU" dirty="0"/>
          </a:p>
        </p:txBody>
      </p:sp>
      <p:pic>
        <p:nvPicPr>
          <p:cNvPr id="4" name="Содержимое 3" descr="Zalyvakh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1357298"/>
            <a:ext cx="2794000" cy="1968500"/>
          </a:xfrm>
        </p:spPr>
      </p:pic>
      <p:sp>
        <p:nvSpPr>
          <p:cNvPr id="5" name="Прямоугольник 4"/>
          <p:cNvSpPr/>
          <p:nvPr/>
        </p:nvSpPr>
        <p:spPr>
          <a:xfrm>
            <a:off x="3357554" y="164305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 smtClean="0"/>
              <a:t>український</a:t>
            </a:r>
            <a:r>
              <a:rPr lang="ru-RU" dirty="0" smtClean="0"/>
              <a:t> </a:t>
            </a:r>
            <a:r>
              <a:rPr lang="ru-RU" dirty="0" err="1" smtClean="0"/>
              <a:t>живописець</a:t>
            </a:r>
            <a:r>
              <a:rPr lang="ru-RU" dirty="0" smtClean="0"/>
              <a:t>, </a:t>
            </a:r>
            <a:r>
              <a:rPr lang="ru-RU" dirty="0" err="1" smtClean="0"/>
              <a:t>відомий</a:t>
            </a:r>
            <a:r>
              <a:rPr lang="ru-RU" dirty="0" smtClean="0"/>
              <a:t> </a:t>
            </a:r>
            <a:r>
              <a:rPr lang="ru-RU" dirty="0" err="1" smtClean="0"/>
              <a:t>правозахисник-шістдесятник</a:t>
            </a:r>
            <a:r>
              <a:rPr lang="ru-RU" dirty="0" smtClean="0"/>
              <a:t>.</a:t>
            </a:r>
          </a:p>
          <a:p>
            <a:endParaRPr lang="uk-UA" dirty="0" smtClean="0"/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428992" y="271462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 smtClean="0"/>
              <a:t>Скільки</a:t>
            </a:r>
            <a:r>
              <a:rPr lang="ru-RU" dirty="0" smtClean="0"/>
              <a:t> </a:t>
            </a:r>
            <a:r>
              <a:rPr lang="ru-RU" dirty="0" err="1" smtClean="0"/>
              <a:t>робіт</a:t>
            </a:r>
            <a:r>
              <a:rPr lang="ru-RU" dirty="0" smtClean="0"/>
              <a:t> створив </a:t>
            </a:r>
            <a:r>
              <a:rPr lang="ru-RU" dirty="0" err="1" smtClean="0"/>
              <a:t>Заливаха</a:t>
            </a:r>
            <a:r>
              <a:rPr lang="ru-RU" dirty="0" smtClean="0"/>
              <a:t>, </a:t>
            </a:r>
            <a:r>
              <a:rPr lang="ru-RU" dirty="0" err="1" smtClean="0"/>
              <a:t>нікому</a:t>
            </a:r>
            <a:r>
              <a:rPr lang="ru-RU" dirty="0" smtClean="0"/>
              <a:t> </a:t>
            </a:r>
            <a:r>
              <a:rPr lang="ru-RU" dirty="0" err="1" smtClean="0"/>
              <a:t>достеменно</a:t>
            </a:r>
            <a:r>
              <a:rPr lang="ru-RU" dirty="0" smtClean="0"/>
              <a:t> </a:t>
            </a:r>
            <a:r>
              <a:rPr lang="ru-RU" dirty="0" err="1" smtClean="0"/>
              <a:t>невідомо</a:t>
            </a:r>
            <a:r>
              <a:rPr lang="ru-RU" dirty="0" smtClean="0"/>
              <a:t>. </a:t>
            </a:r>
            <a:r>
              <a:rPr lang="ru-RU" dirty="0" err="1" smtClean="0"/>
              <a:t>Лише</a:t>
            </a:r>
            <a:r>
              <a:rPr lang="ru-RU" dirty="0" smtClean="0"/>
              <a:t> 2003 року </a:t>
            </a:r>
            <a:r>
              <a:rPr lang="ru-RU" dirty="0" err="1" smtClean="0"/>
              <a:t>він</a:t>
            </a:r>
            <a:r>
              <a:rPr lang="ru-RU" dirty="0" smtClean="0"/>
              <a:t> видав </a:t>
            </a:r>
            <a:r>
              <a:rPr lang="ru-RU" dirty="0" err="1" smtClean="0"/>
              <a:t>свій</a:t>
            </a:r>
            <a:r>
              <a:rPr lang="ru-RU" dirty="0" smtClean="0"/>
              <a:t> перший альбом.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593px-Opanas_Zalivaha_Basil_Stou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3042" y="142851"/>
            <a:ext cx="5643602" cy="571022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428992" y="6286520"/>
            <a:ext cx="1976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Портрет В.Стуса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457200"/>
            <a:ext cx="8848756" cy="83820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Найвідомішими</a:t>
            </a:r>
            <a:r>
              <a:rPr lang="ru-RU" dirty="0" smtClean="0"/>
              <a:t> </a:t>
            </a:r>
            <a:r>
              <a:rPr lang="ru-RU" dirty="0" err="1" smtClean="0"/>
              <a:t>представниками</a:t>
            </a:r>
            <a:r>
              <a:rPr lang="ru-RU" dirty="0" smtClean="0"/>
              <a:t> </a:t>
            </a:r>
            <a:r>
              <a:rPr lang="ru-RU" dirty="0" err="1" smtClean="0"/>
              <a:t>Шістдесятництва</a:t>
            </a:r>
            <a:r>
              <a:rPr lang="ru-RU" dirty="0" smtClean="0"/>
              <a:t> у </a:t>
            </a:r>
            <a:r>
              <a:rPr lang="ru-RU" dirty="0" err="1" smtClean="0"/>
              <a:t>мистецтві</a:t>
            </a:r>
            <a:r>
              <a:rPr lang="ru-RU" dirty="0" smtClean="0"/>
              <a:t>(художники)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Алла </a:t>
            </a:r>
            <a:r>
              <a:rPr lang="ru-RU" dirty="0" err="1" smtClean="0"/>
              <a:t>Горська</a:t>
            </a:r>
            <a:r>
              <a:rPr lang="ru-RU" dirty="0" smtClean="0"/>
              <a:t>, </a:t>
            </a:r>
            <a:r>
              <a:rPr lang="ru-RU" dirty="0" err="1" smtClean="0"/>
              <a:t>Опанас</a:t>
            </a:r>
            <a:r>
              <a:rPr lang="ru-RU" dirty="0" smtClean="0"/>
              <a:t> </a:t>
            </a:r>
            <a:r>
              <a:rPr lang="ru-RU" dirty="0" err="1" smtClean="0"/>
              <a:t>Заливаха</a:t>
            </a:r>
            <a:r>
              <a:rPr lang="ru-RU" dirty="0" smtClean="0"/>
              <a:t>, Борис </a:t>
            </a:r>
            <a:r>
              <a:rPr lang="ru-RU" dirty="0" err="1" smtClean="0"/>
              <a:t>Плаксій</a:t>
            </a:r>
            <a:r>
              <a:rPr lang="ru-RU" dirty="0" smtClean="0"/>
              <a:t>, </a:t>
            </a:r>
            <a:r>
              <a:rPr lang="ru-RU" dirty="0" err="1" smtClean="0"/>
              <a:t>Віктор</a:t>
            </a:r>
            <a:r>
              <a:rPr lang="ru-RU" dirty="0" smtClean="0"/>
              <a:t> </a:t>
            </a:r>
            <a:r>
              <a:rPr lang="ru-RU" dirty="0" err="1" smtClean="0"/>
              <a:t>Зарецький</a:t>
            </a:r>
            <a:r>
              <a:rPr lang="ru-RU" dirty="0" smtClean="0"/>
              <a:t>, </a:t>
            </a:r>
            <a:r>
              <a:rPr lang="ru-RU" dirty="0" err="1" smtClean="0"/>
              <a:t>В.Кушнір</a:t>
            </a:r>
            <a:r>
              <a:rPr lang="ru-RU" dirty="0" smtClean="0"/>
              <a:t>, Галина </a:t>
            </a:r>
            <a:r>
              <a:rPr lang="ru-RU" dirty="0" err="1" smtClean="0"/>
              <a:t>Севрук</a:t>
            </a:r>
            <a:r>
              <a:rPr lang="ru-RU" dirty="0" smtClean="0"/>
              <a:t>, Людмила </a:t>
            </a:r>
            <a:r>
              <a:rPr lang="ru-RU" dirty="0" err="1" smtClean="0"/>
              <a:t>Семикіна</a:t>
            </a:r>
            <a:r>
              <a:rPr lang="ru-RU" dirty="0" smtClean="0"/>
              <a:t>, </a:t>
            </a:r>
            <a:r>
              <a:rPr lang="ru-RU" dirty="0" err="1" smtClean="0"/>
              <a:t>Стефанія</a:t>
            </a:r>
            <a:r>
              <a:rPr lang="ru-RU" dirty="0" smtClean="0"/>
              <a:t> </a:t>
            </a:r>
            <a:r>
              <a:rPr lang="ru-RU" dirty="0" err="1" smtClean="0"/>
              <a:t>Шабатура</a:t>
            </a:r>
            <a:r>
              <a:rPr lang="ru-RU" dirty="0" smtClean="0"/>
              <a:t>; </a:t>
            </a:r>
            <a:r>
              <a:rPr lang="ru-RU" dirty="0" err="1" smtClean="0"/>
              <a:t>режисери</a:t>
            </a:r>
            <a:r>
              <a:rPr lang="ru-RU" dirty="0" smtClean="0"/>
              <a:t> </a:t>
            </a:r>
            <a:r>
              <a:rPr lang="ru-RU" dirty="0" err="1" smtClean="0"/>
              <a:t>Сергій</a:t>
            </a:r>
            <a:r>
              <a:rPr lang="ru-RU" dirty="0" smtClean="0"/>
              <a:t> Параджанов, </a:t>
            </a:r>
            <a:r>
              <a:rPr lang="ru-RU" dirty="0" err="1" smtClean="0"/>
              <a:t>Юрій</a:t>
            </a:r>
            <a:r>
              <a:rPr lang="ru-RU" dirty="0" smtClean="0"/>
              <a:t> </a:t>
            </a:r>
            <a:r>
              <a:rPr lang="ru-RU" dirty="0" err="1" smtClean="0"/>
              <a:t>Іллєнко</a:t>
            </a:r>
            <a:r>
              <a:rPr lang="ru-RU" dirty="0" smtClean="0"/>
              <a:t>, </a:t>
            </a:r>
            <a:r>
              <a:rPr lang="ru-RU" dirty="0" err="1" smtClean="0"/>
              <a:t>Леонід</a:t>
            </a:r>
            <a:r>
              <a:rPr lang="ru-RU" dirty="0" smtClean="0"/>
              <a:t> </a:t>
            </a:r>
            <a:r>
              <a:rPr lang="ru-RU" dirty="0" err="1" smtClean="0"/>
              <a:t>Осика</a:t>
            </a:r>
            <a:r>
              <a:rPr lang="ru-RU" dirty="0" smtClean="0"/>
              <a:t>, Лесь </a:t>
            </a:r>
            <a:r>
              <a:rPr lang="ru-RU" dirty="0" err="1" smtClean="0"/>
              <a:t>Танюк</a:t>
            </a:r>
            <a:r>
              <a:rPr lang="ru-RU" dirty="0" smtClean="0"/>
              <a:t>; </a:t>
            </a:r>
            <a:r>
              <a:rPr lang="ru-RU" dirty="0" err="1" smtClean="0"/>
              <a:t>перекладачі</a:t>
            </a:r>
            <a:r>
              <a:rPr lang="ru-RU" dirty="0" smtClean="0"/>
              <a:t> </a:t>
            </a:r>
            <a:r>
              <a:rPr lang="ru-RU" dirty="0" err="1" smtClean="0"/>
              <a:t>Григорій</a:t>
            </a:r>
            <a:r>
              <a:rPr lang="ru-RU" dirty="0" smtClean="0"/>
              <a:t> </a:t>
            </a:r>
            <a:r>
              <a:rPr lang="ru-RU" dirty="0" err="1" smtClean="0"/>
              <a:t>Кочур</a:t>
            </a:r>
            <a:r>
              <a:rPr lang="ru-RU" dirty="0" smtClean="0"/>
              <a:t> та </a:t>
            </a:r>
            <a:r>
              <a:rPr lang="ru-RU" dirty="0" err="1" smtClean="0"/>
              <a:t>Микола</a:t>
            </a:r>
            <a:r>
              <a:rPr lang="ru-RU" dirty="0" smtClean="0"/>
              <a:t> Лукаш.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85728"/>
            <a:ext cx="8229600" cy="6215106"/>
          </a:xfrm>
        </p:spPr>
        <p:txBody>
          <a:bodyPr>
            <a:normAutofit/>
          </a:bodyPr>
          <a:lstStyle/>
          <a:p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смерті</a:t>
            </a:r>
            <a:r>
              <a:rPr lang="ru-RU" dirty="0" smtClean="0"/>
              <a:t> </a:t>
            </a:r>
            <a:r>
              <a:rPr lang="ru-RU" dirty="0" err="1" smtClean="0"/>
              <a:t>Сталіна</a:t>
            </a:r>
            <a:r>
              <a:rPr lang="ru-RU" dirty="0" smtClean="0"/>
              <a:t> </a:t>
            </a:r>
            <a:r>
              <a:rPr lang="ru-RU" dirty="0" err="1" smtClean="0"/>
              <a:t>настає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так </a:t>
            </a:r>
            <a:r>
              <a:rPr lang="ru-RU" dirty="0" err="1" smtClean="0"/>
              <a:t>званої</a:t>
            </a:r>
            <a:r>
              <a:rPr lang="ru-RU" dirty="0" smtClean="0"/>
              <a:t> </a:t>
            </a:r>
            <a:r>
              <a:rPr lang="ru-RU" dirty="0" err="1" smtClean="0"/>
              <a:t>політичної</a:t>
            </a:r>
            <a:r>
              <a:rPr lang="ru-RU" dirty="0" smtClean="0"/>
              <a:t> </a:t>
            </a:r>
            <a:r>
              <a:rPr lang="ru-RU" dirty="0" err="1" smtClean="0"/>
              <a:t>відлиги</a:t>
            </a:r>
            <a:r>
              <a:rPr lang="ru-RU" dirty="0" smtClean="0"/>
              <a:t> (1956-1959),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використаний</a:t>
            </a:r>
            <a:r>
              <a:rPr lang="ru-RU" dirty="0" smtClean="0"/>
              <a:t> на </a:t>
            </a:r>
            <a:r>
              <a:rPr lang="ru-RU" dirty="0" err="1" smtClean="0"/>
              <a:t>Україні</a:t>
            </a:r>
            <a:r>
              <a:rPr lang="ru-RU" dirty="0" smtClean="0"/>
              <a:t> для </a:t>
            </a:r>
            <a:r>
              <a:rPr lang="ru-RU" dirty="0" err="1" smtClean="0"/>
              <a:t>висунення</a:t>
            </a:r>
            <a:r>
              <a:rPr lang="ru-RU" dirty="0" smtClean="0"/>
              <a:t> </a:t>
            </a:r>
            <a:r>
              <a:rPr lang="ru-RU" dirty="0" err="1" smtClean="0"/>
              <a:t>національно-культурних</a:t>
            </a:r>
            <a:r>
              <a:rPr lang="ru-RU" dirty="0" smtClean="0"/>
              <a:t> </a:t>
            </a:r>
            <a:r>
              <a:rPr lang="ru-RU" dirty="0" err="1" smtClean="0"/>
              <a:t>вимог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Атмосфера 50-х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сприяла</a:t>
            </a:r>
            <a:r>
              <a:rPr lang="ru-RU" dirty="0" smtClean="0"/>
              <a:t> </a:t>
            </a:r>
            <a:r>
              <a:rPr lang="ru-RU" dirty="0" err="1" smtClean="0"/>
              <a:t>формуванню</a:t>
            </a:r>
            <a:r>
              <a:rPr lang="ru-RU" dirty="0" smtClean="0"/>
              <a:t> </a:t>
            </a:r>
            <a:r>
              <a:rPr lang="ru-RU" dirty="0" err="1" smtClean="0"/>
              <a:t>молодої</a:t>
            </a:r>
            <a:r>
              <a:rPr lang="ru-RU" dirty="0" smtClean="0"/>
              <a:t> </a:t>
            </a:r>
            <a:r>
              <a:rPr lang="ru-RU" dirty="0" err="1" smtClean="0"/>
              <a:t>генерації</a:t>
            </a:r>
            <a:r>
              <a:rPr lang="ru-RU" dirty="0" smtClean="0"/>
              <a:t>, так </a:t>
            </a:r>
            <a:r>
              <a:rPr lang="ru-RU" dirty="0" err="1" smtClean="0"/>
              <a:t>званих</a:t>
            </a:r>
            <a:r>
              <a:rPr lang="ru-RU" dirty="0" smtClean="0"/>
              <a:t> </a:t>
            </a:r>
            <a:r>
              <a:rPr lang="ru-RU" b="1" i="1" dirty="0" smtClean="0"/>
              <a:t>«</a:t>
            </a:r>
            <a:r>
              <a:rPr lang="ru-RU" b="1" i="1" dirty="0" err="1" smtClean="0"/>
              <a:t>шістдесятників</a:t>
            </a:r>
            <a:r>
              <a:rPr lang="ru-RU" b="1" i="1" dirty="0" smtClean="0"/>
              <a:t>»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у </a:t>
            </a:r>
            <a:r>
              <a:rPr lang="ru-RU" dirty="0" err="1" smtClean="0"/>
              <a:t>змінених</a:t>
            </a:r>
            <a:r>
              <a:rPr lang="ru-RU" dirty="0" smtClean="0"/>
              <a:t> </a:t>
            </a:r>
            <a:r>
              <a:rPr lang="ru-RU" dirty="0" err="1" smtClean="0"/>
              <a:t>обставинах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новими</a:t>
            </a:r>
            <a:r>
              <a:rPr lang="ru-RU" dirty="0" smtClean="0"/>
              <a:t> методами </a:t>
            </a:r>
            <a:r>
              <a:rPr lang="ru-RU" dirty="0" err="1" smtClean="0"/>
              <a:t>продовжили</a:t>
            </a:r>
            <a:r>
              <a:rPr lang="ru-RU" dirty="0" smtClean="0"/>
              <a:t> </a:t>
            </a:r>
            <a:r>
              <a:rPr lang="ru-RU" dirty="0" err="1" smtClean="0"/>
              <a:t>працю</a:t>
            </a:r>
            <a:r>
              <a:rPr lang="ru-RU" dirty="0" smtClean="0"/>
              <a:t> на культурному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національному</a:t>
            </a:r>
            <a:r>
              <a:rPr lang="ru-RU" dirty="0" smtClean="0"/>
              <a:t> </a:t>
            </a:r>
            <a:r>
              <a:rPr lang="ru-RU" dirty="0" err="1" smtClean="0"/>
              <a:t>полі</a:t>
            </a:r>
            <a:r>
              <a:rPr lang="ru-RU" dirty="0" smtClean="0"/>
              <a:t>. </a:t>
            </a:r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 smtClean="0"/>
              <a:t>генерація</a:t>
            </a:r>
            <a:r>
              <a:rPr lang="ru-RU" dirty="0" smtClean="0"/>
              <a:t>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інтелектуалів</a:t>
            </a:r>
            <a:r>
              <a:rPr lang="ru-RU" dirty="0" smtClean="0"/>
              <a:t>, </a:t>
            </a:r>
            <a:r>
              <a:rPr lang="ru-RU" dirty="0" err="1" smtClean="0"/>
              <a:t>насамперед</a:t>
            </a:r>
            <a:r>
              <a:rPr lang="ru-RU" dirty="0" smtClean="0"/>
              <a:t> </a:t>
            </a:r>
            <a:r>
              <a:rPr lang="ru-RU" dirty="0" err="1" smtClean="0"/>
              <a:t>письменників</a:t>
            </a:r>
            <a:r>
              <a:rPr lang="ru-RU" dirty="0" smtClean="0"/>
              <a:t>, </a:t>
            </a:r>
            <a:r>
              <a:rPr lang="ru-RU" dirty="0" err="1" smtClean="0"/>
              <a:t>своєю</a:t>
            </a:r>
            <a:r>
              <a:rPr lang="ru-RU" dirty="0" smtClean="0"/>
              <a:t> </a:t>
            </a:r>
            <a:r>
              <a:rPr lang="ru-RU" dirty="0" err="1" smtClean="0"/>
              <a:t>творчістю</a:t>
            </a:r>
            <a:r>
              <a:rPr lang="ru-RU" dirty="0" smtClean="0"/>
              <a:t> </a:t>
            </a:r>
            <a:r>
              <a:rPr lang="ru-RU" dirty="0" err="1" smtClean="0"/>
              <a:t>протестувала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пануючої</a:t>
            </a:r>
            <a:r>
              <a:rPr lang="ru-RU" dirty="0" smtClean="0"/>
              <a:t> </a:t>
            </a:r>
            <a:r>
              <a:rPr lang="ru-RU" dirty="0" err="1" smtClean="0"/>
              <a:t>задушливої</a:t>
            </a:r>
            <a:r>
              <a:rPr lang="ru-RU" dirty="0" smtClean="0"/>
              <a:t> </a:t>
            </a:r>
            <a:r>
              <a:rPr lang="ru-RU" dirty="0" err="1" smtClean="0"/>
              <a:t>атмосфери</a:t>
            </a:r>
            <a:r>
              <a:rPr lang="ru-RU" dirty="0" smtClean="0"/>
              <a:t>, </a:t>
            </a:r>
            <a:r>
              <a:rPr lang="ru-RU" dirty="0" err="1" smtClean="0"/>
              <a:t>боролася</a:t>
            </a:r>
            <a:r>
              <a:rPr lang="ru-RU" dirty="0" smtClean="0"/>
              <a:t> за </a:t>
            </a:r>
            <a:r>
              <a:rPr lang="ru-RU" dirty="0" err="1" smtClean="0"/>
              <a:t>справжні</a:t>
            </a:r>
            <a:r>
              <a:rPr lang="ru-RU" dirty="0" smtClean="0"/>
              <a:t> </a:t>
            </a:r>
            <a:r>
              <a:rPr lang="ru-RU" dirty="0" err="1" smtClean="0"/>
              <a:t>українські</a:t>
            </a:r>
            <a:r>
              <a:rPr lang="ru-RU" dirty="0" smtClean="0"/>
              <a:t> </a:t>
            </a:r>
            <a:r>
              <a:rPr lang="ru-RU" dirty="0" err="1" smtClean="0"/>
              <a:t>культурні</a:t>
            </a:r>
            <a:r>
              <a:rPr lang="ru-RU" dirty="0" smtClean="0"/>
              <a:t> </a:t>
            </a:r>
            <a:r>
              <a:rPr lang="ru-RU" dirty="0" err="1" smtClean="0"/>
              <a:t>цінності</a:t>
            </a:r>
            <a:r>
              <a:rPr lang="ru-RU" dirty="0" smtClean="0"/>
              <a:t>, </a:t>
            </a:r>
            <a:r>
              <a:rPr lang="ru-RU" dirty="0" err="1" smtClean="0"/>
              <a:t>національну</a:t>
            </a:r>
            <a:r>
              <a:rPr lang="ru-RU" dirty="0" smtClean="0"/>
              <a:t> свободу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людську</a:t>
            </a:r>
            <a:r>
              <a:rPr lang="ru-RU" dirty="0" smtClean="0"/>
              <a:t> </a:t>
            </a:r>
            <a:r>
              <a:rPr lang="ru-RU" dirty="0" err="1" smtClean="0"/>
              <a:t>гідність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 </a:t>
            </a:r>
            <a:r>
              <a:rPr lang="ru-RU" dirty="0" err="1" smtClean="0"/>
              <a:t>середини</a:t>
            </a:r>
            <a:r>
              <a:rPr lang="ru-RU" dirty="0" smtClean="0"/>
              <a:t> 80-х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починають</a:t>
            </a:r>
            <a:r>
              <a:rPr lang="ru-RU" dirty="0" smtClean="0"/>
              <a:t> </a:t>
            </a:r>
            <a:r>
              <a:rPr lang="ru-RU" dirty="0" err="1" smtClean="0"/>
              <a:t>заповнюватися</a:t>
            </a:r>
            <a:r>
              <a:rPr lang="ru-RU" dirty="0" smtClean="0"/>
              <a:t> «</a:t>
            </a:r>
            <a:r>
              <a:rPr lang="ru-RU" dirty="0" err="1" smtClean="0"/>
              <a:t>білі</a:t>
            </a:r>
            <a:r>
              <a:rPr lang="ru-RU" dirty="0" smtClean="0"/>
              <a:t> </a:t>
            </a:r>
            <a:r>
              <a:rPr lang="ru-RU" dirty="0" err="1" smtClean="0"/>
              <a:t>плями</a:t>
            </a:r>
            <a:r>
              <a:rPr lang="ru-RU" dirty="0" smtClean="0"/>
              <a:t>» в </a:t>
            </a:r>
            <a:r>
              <a:rPr lang="ru-RU" dirty="0" err="1" smtClean="0"/>
              <a:t>царині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b="1" i="1" dirty="0" err="1" smtClean="0"/>
              <a:t>мистецтва</a:t>
            </a:r>
            <a:r>
              <a:rPr lang="ru-RU" dirty="0" smtClean="0"/>
              <a:t>, </a:t>
            </a:r>
            <a:r>
              <a:rPr lang="ru-RU" dirty="0" err="1" smtClean="0"/>
              <a:t>повертаються</a:t>
            </a:r>
            <a:r>
              <a:rPr lang="ru-RU" dirty="0" smtClean="0"/>
              <a:t> </a:t>
            </a:r>
            <a:r>
              <a:rPr lang="ru-RU" dirty="0" err="1" smtClean="0"/>
              <a:t>імена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твори </a:t>
            </a:r>
            <a:r>
              <a:rPr lang="ru-RU" dirty="0" err="1" smtClean="0"/>
              <a:t>митців</a:t>
            </a:r>
            <a:r>
              <a:rPr lang="ru-RU" dirty="0" smtClean="0"/>
              <a:t>, несправедливо </a:t>
            </a:r>
            <a:r>
              <a:rPr lang="ru-RU" dirty="0" err="1" smtClean="0"/>
              <a:t>репресованих</a:t>
            </a:r>
            <a:r>
              <a:rPr lang="ru-RU" dirty="0" smtClean="0"/>
              <a:t>, </a:t>
            </a:r>
            <a:r>
              <a:rPr lang="ru-RU" dirty="0" err="1" smtClean="0"/>
              <a:t>забутих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4" name="Рисунок 3" descr="index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884" y="4857760"/>
            <a:ext cx="2705100" cy="168592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3071810"/>
            <a:ext cx="8686800" cy="838200"/>
          </a:xfrm>
        </p:spPr>
        <p:txBody>
          <a:bodyPr>
            <a:noAutofit/>
          </a:bodyPr>
          <a:lstStyle/>
          <a:p>
            <a:r>
              <a:rPr lang="ru-RU" sz="2800" dirty="0" err="1" smtClean="0"/>
              <a:t>більше</a:t>
            </a:r>
            <a:r>
              <a:rPr lang="ru-RU" sz="2800" dirty="0" smtClean="0"/>
              <a:t> </a:t>
            </a:r>
            <a:r>
              <a:rPr lang="ru-RU" sz="2800" dirty="0" err="1" smtClean="0"/>
              <a:t>півтора</a:t>
            </a:r>
            <a:r>
              <a:rPr lang="ru-RU" sz="2800" dirty="0" smtClean="0"/>
              <a:t> десятка </a:t>
            </a:r>
            <a:r>
              <a:rPr lang="ru-RU" sz="2800" dirty="0" err="1" smtClean="0"/>
              <a:t>років</a:t>
            </a:r>
            <a:r>
              <a:rPr lang="ru-RU" sz="2800" dirty="0" smtClean="0"/>
              <a:t> </a:t>
            </a:r>
            <a:r>
              <a:rPr lang="ru-RU" sz="2800" dirty="0" err="1" smtClean="0"/>
              <a:t>замовчувалась</a:t>
            </a:r>
            <a:r>
              <a:rPr lang="ru-RU" sz="2800" dirty="0" smtClean="0"/>
              <a:t> </a:t>
            </a:r>
            <a:r>
              <a:rPr lang="ru-RU" sz="2800" dirty="0" err="1" smtClean="0"/>
              <a:t>творчість</a:t>
            </a:r>
            <a:r>
              <a:rPr lang="ru-RU" sz="2800" dirty="0" smtClean="0"/>
              <a:t> </a:t>
            </a:r>
            <a:r>
              <a:rPr lang="ru-RU" sz="2800" dirty="0" err="1" smtClean="0"/>
              <a:t>талановитого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живописця</a:t>
            </a:r>
            <a:r>
              <a:rPr lang="ru-RU" sz="2800" dirty="0" smtClean="0"/>
              <a:t> </a:t>
            </a:r>
            <a:r>
              <a:rPr lang="ru-RU" sz="2800" b="1" dirty="0" smtClean="0"/>
              <a:t>І. Кулика</a:t>
            </a:r>
            <a:r>
              <a:rPr lang="ru-RU" sz="2800" dirty="0" smtClean="0"/>
              <a:t>, </a:t>
            </a:r>
            <a:r>
              <a:rPr lang="ru-RU" sz="2800" dirty="0" err="1" smtClean="0"/>
              <a:t>лише</a:t>
            </a:r>
            <a:r>
              <a:rPr lang="ru-RU" sz="2800" dirty="0" smtClean="0"/>
              <a:t> в 1990 р. </a:t>
            </a:r>
            <a:r>
              <a:rPr lang="ru-RU" sz="2800" dirty="0" err="1" smtClean="0"/>
              <a:t>він</a:t>
            </a:r>
            <a:r>
              <a:rPr lang="ru-RU" sz="2800" dirty="0" smtClean="0"/>
              <a:t> </a:t>
            </a:r>
            <a:r>
              <a:rPr lang="ru-RU" sz="2800" dirty="0" err="1" smtClean="0"/>
              <a:t>дістав</a:t>
            </a:r>
            <a:r>
              <a:rPr lang="ru-RU" sz="2800" dirty="0" smtClean="0"/>
              <a:t> </a:t>
            </a:r>
            <a:r>
              <a:rPr lang="ru-RU" sz="2800" dirty="0" err="1" smtClean="0"/>
              <a:t>змогу</a:t>
            </a:r>
            <a:r>
              <a:rPr lang="ru-RU" sz="2800" dirty="0" smtClean="0"/>
              <a:t> </a:t>
            </a:r>
            <a:r>
              <a:rPr lang="ru-RU" sz="2800" dirty="0" err="1" smtClean="0"/>
              <a:t>організувати</a:t>
            </a:r>
            <a:r>
              <a:rPr lang="ru-RU" sz="2800" dirty="0" smtClean="0"/>
              <a:t> в </a:t>
            </a:r>
            <a:r>
              <a:rPr lang="ru-RU" sz="2800" dirty="0" err="1" smtClean="0"/>
              <a:t>Черкасах</a:t>
            </a:r>
            <a:r>
              <a:rPr lang="ru-RU" sz="2800" dirty="0" smtClean="0"/>
              <a:t> </a:t>
            </a:r>
            <a:r>
              <a:rPr lang="ru-RU" sz="2800" dirty="0" err="1" smtClean="0"/>
              <a:t>ретроспективну</a:t>
            </a:r>
            <a:r>
              <a:rPr lang="ru-RU" sz="2800" dirty="0" smtClean="0"/>
              <a:t> </a:t>
            </a:r>
            <a:r>
              <a:rPr lang="ru-RU" sz="2800" dirty="0" err="1" smtClean="0"/>
              <a:t>виставку</a:t>
            </a:r>
            <a:r>
              <a:rPr lang="ru-RU" sz="2800" dirty="0" smtClean="0"/>
              <a:t> представивши на </a:t>
            </a:r>
            <a:r>
              <a:rPr lang="ru-RU" sz="2800" dirty="0" err="1" smtClean="0"/>
              <a:t>ній</a:t>
            </a:r>
            <a:r>
              <a:rPr lang="ru-RU" sz="2800" dirty="0" smtClean="0"/>
              <a:t> </a:t>
            </a:r>
            <a:r>
              <a:rPr lang="ru-RU" sz="2800" dirty="0" err="1" smtClean="0"/>
              <a:t>широкі</a:t>
            </a:r>
            <a:r>
              <a:rPr lang="ru-RU" sz="2800" dirty="0" smtClean="0"/>
              <a:t> полотна </a:t>
            </a:r>
            <a:r>
              <a:rPr lang="ru-RU" sz="2800" dirty="0" err="1" smtClean="0"/>
              <a:t>й</a:t>
            </a:r>
            <a:r>
              <a:rPr lang="ru-RU" sz="2800" dirty="0" smtClean="0"/>
              <a:t> </a:t>
            </a:r>
            <a:r>
              <a:rPr lang="ru-RU" sz="2800" dirty="0" err="1" smtClean="0"/>
              <a:t>етюди</a:t>
            </a:r>
            <a:r>
              <a:rPr lang="ru-RU" sz="2800" dirty="0" smtClean="0"/>
              <a:t>, </a:t>
            </a:r>
            <a:r>
              <a:rPr lang="ru-RU" sz="2800" dirty="0" err="1" smtClean="0"/>
              <a:t>пейзажі</a:t>
            </a:r>
            <a:r>
              <a:rPr lang="ru-RU" sz="2800" dirty="0" smtClean="0"/>
              <a:t>, </a:t>
            </a:r>
            <a:r>
              <a:rPr lang="ru-RU" sz="2800" dirty="0" err="1" smtClean="0"/>
              <a:t>жанрові</a:t>
            </a:r>
            <a:r>
              <a:rPr lang="ru-RU" sz="2800" dirty="0" smtClean="0"/>
              <a:t> </a:t>
            </a:r>
            <a:r>
              <a:rPr lang="ru-RU" sz="2800" dirty="0" err="1" smtClean="0"/>
              <a:t>картини</a:t>
            </a:r>
            <a:r>
              <a:rPr lang="ru-RU" sz="2800" dirty="0" smtClean="0"/>
              <a:t>, </a:t>
            </a:r>
            <a:r>
              <a:rPr lang="ru-RU" sz="2800" dirty="0" err="1" smtClean="0"/>
              <a:t>портретний</a:t>
            </a:r>
            <a:r>
              <a:rPr lang="ru-RU" sz="2800" dirty="0" smtClean="0"/>
              <a:t> </a:t>
            </a:r>
            <a:r>
              <a:rPr lang="ru-RU" sz="2800" dirty="0" err="1" smtClean="0"/>
              <a:t>живопис</a:t>
            </a:r>
            <a:r>
              <a:rPr lang="ru-RU" sz="2800" dirty="0" smtClean="0"/>
              <a:t>, </a:t>
            </a:r>
            <a:r>
              <a:rPr lang="ru-RU" sz="2800" dirty="0" err="1" smtClean="0"/>
              <a:t>натюрморти</a:t>
            </a:r>
            <a:r>
              <a:rPr lang="ru-RU" sz="2800" dirty="0" smtClean="0"/>
              <a:t>, </a:t>
            </a:r>
            <a:r>
              <a:rPr lang="ru-RU" sz="2800" dirty="0" err="1" smtClean="0"/>
              <a:t>серед</a:t>
            </a:r>
            <a:r>
              <a:rPr lang="ru-RU" sz="2800" dirty="0" smtClean="0"/>
              <a:t> них «</a:t>
            </a:r>
            <a:r>
              <a:rPr lang="ru-RU" sz="2800" dirty="0" err="1" smtClean="0"/>
              <a:t>Лісоруби</a:t>
            </a:r>
            <a:r>
              <a:rPr lang="ru-RU" sz="2800" dirty="0" smtClean="0"/>
              <a:t>», «</a:t>
            </a:r>
            <a:r>
              <a:rPr lang="ru-RU" sz="2800" dirty="0" err="1" smtClean="0"/>
              <a:t>Святковий</a:t>
            </a:r>
            <a:r>
              <a:rPr lang="ru-RU" sz="2800" dirty="0" smtClean="0"/>
              <a:t> день у </a:t>
            </a:r>
            <a:r>
              <a:rPr lang="ru-RU" sz="2800" dirty="0" err="1" smtClean="0"/>
              <a:t>селі</a:t>
            </a:r>
            <a:r>
              <a:rPr lang="ru-RU" sz="2800" dirty="0" smtClean="0"/>
              <a:t> </a:t>
            </a:r>
            <a:r>
              <a:rPr lang="ru-RU" sz="2800" dirty="0" err="1" smtClean="0"/>
              <a:t>Космачі</a:t>
            </a:r>
            <a:r>
              <a:rPr lang="ru-RU" sz="2800" dirty="0" smtClean="0"/>
              <a:t>», «Т. Г. Шевченко в </a:t>
            </a:r>
            <a:r>
              <a:rPr lang="ru-RU" sz="2800" dirty="0" err="1" smtClean="0"/>
              <a:t>Корсуні</a:t>
            </a:r>
            <a:r>
              <a:rPr lang="ru-RU" sz="2800" dirty="0" smtClean="0"/>
              <a:t>», </a:t>
            </a:r>
            <a:r>
              <a:rPr lang="ru-RU" sz="2800" dirty="0" err="1" smtClean="0"/>
              <a:t>портрети</a:t>
            </a:r>
            <a:r>
              <a:rPr lang="ru-RU" sz="2800" dirty="0" smtClean="0"/>
              <a:t> К. </a:t>
            </a:r>
            <a:r>
              <a:rPr lang="ru-RU" sz="2800" dirty="0" err="1" smtClean="0"/>
              <a:t>Стеценка</a:t>
            </a:r>
            <a:r>
              <a:rPr lang="ru-RU" sz="2800" dirty="0" smtClean="0"/>
              <a:t>, І. </a:t>
            </a:r>
            <a:r>
              <a:rPr lang="ru-RU" sz="2800" dirty="0" err="1" smtClean="0"/>
              <a:t>Нечуя-Левицького</a:t>
            </a:r>
            <a:r>
              <a:rPr lang="ru-RU" sz="2800" dirty="0" smtClean="0"/>
              <a:t>, В. </a:t>
            </a:r>
            <a:r>
              <a:rPr lang="ru-RU" sz="2800" dirty="0" err="1" smtClean="0"/>
              <a:t>Стуса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vi-VN" sz="2400" b="1" dirty="0" smtClean="0"/>
              <a:t>А́лла Олекса́ндрівна Го́рська</a:t>
            </a:r>
            <a:r>
              <a:rPr lang="vi-VN" sz="2400" dirty="0" smtClean="0"/>
              <a:t>  — українська художниця-шістдесятниця і відомий діяч правозахисного руху 60-х років в Україні.</a:t>
            </a:r>
            <a:endParaRPr lang="ru-RU" sz="2400" dirty="0"/>
          </a:p>
        </p:txBody>
      </p:sp>
      <p:pic>
        <p:nvPicPr>
          <p:cNvPr id="4" name="Рисунок 3" descr="450px-Wikiexpedition_Vasylkiv_04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12" y="3286124"/>
            <a:ext cx="2286000" cy="3048000"/>
          </a:xfrm>
          <a:prstGeom prst="rect">
            <a:avLst/>
          </a:prstGeom>
        </p:spPr>
      </p:pic>
      <p:pic>
        <p:nvPicPr>
          <p:cNvPr id="5" name="Рисунок 4" descr="797px-Горські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224" y="2357430"/>
            <a:ext cx="4000528" cy="301169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686800" cy="838200"/>
          </a:xfrm>
        </p:spPr>
        <p:txBody>
          <a:bodyPr/>
          <a:lstStyle/>
          <a:p>
            <a:r>
              <a:rPr lang="uk-UA" dirty="0" smtClean="0"/>
              <a:t>Роботи Алли горської</a:t>
            </a:r>
            <a:endParaRPr lang="ru-RU" dirty="0"/>
          </a:p>
        </p:txBody>
      </p:sp>
      <p:pic>
        <p:nvPicPr>
          <p:cNvPr id="6" name="Рисунок 5" descr="шхщ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4942" y="714356"/>
            <a:ext cx="3620641" cy="2643206"/>
          </a:xfrm>
          <a:prstGeom prst="rect">
            <a:avLst/>
          </a:prstGeom>
        </p:spPr>
      </p:pic>
      <p:pic>
        <p:nvPicPr>
          <p:cNvPr id="7" name="Рисунок 6" descr="6d8312b-300-k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58" y="2285992"/>
            <a:ext cx="4701787" cy="307183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714480" y="5643578"/>
            <a:ext cx="2067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Пісня про Донбас</a:t>
            </a:r>
            <a:endParaRPr lang="ru-RU" dirty="0"/>
          </a:p>
        </p:txBody>
      </p:sp>
      <p:pic>
        <p:nvPicPr>
          <p:cNvPr id="9" name="Рисунок 8" descr="4016565_3e37ac87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43636" y="4357694"/>
            <a:ext cx="2190750" cy="1905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78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14942" y="785794"/>
            <a:ext cx="3417151" cy="4538677"/>
          </a:xfrm>
          <a:prstGeom prst="rect">
            <a:avLst/>
          </a:prstGeom>
        </p:spPr>
      </p:pic>
      <p:pic>
        <p:nvPicPr>
          <p:cNvPr id="5" name="Рисунок 4" descr="00021ryq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285728"/>
            <a:ext cx="4461731" cy="528641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71538" y="5929330"/>
            <a:ext cx="2546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Портрет В.Симоненка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00020w5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14546" y="0"/>
            <a:ext cx="4446261" cy="6286520"/>
          </a:xfrm>
        </p:spPr>
      </p:pic>
      <p:sp>
        <p:nvSpPr>
          <p:cNvPr id="6" name="Прямоугольник 5"/>
          <p:cNvSpPr/>
          <p:nvPr/>
        </p:nvSpPr>
        <p:spPr>
          <a:xfrm>
            <a:off x="2571736" y="6357958"/>
            <a:ext cx="31674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«Дума» (Т.Шевченко), 1963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45</TotalTime>
  <Words>282</Words>
  <PresentationFormat>Экран (4:3)</PresentationFormat>
  <Paragraphs>17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Трек</vt:lpstr>
      <vt:lpstr>Художники шістдесятники</vt:lpstr>
      <vt:lpstr>Слайд 2</vt:lpstr>
      <vt:lpstr>Слайд 3</vt:lpstr>
      <vt:lpstr>Слайд 4</vt:lpstr>
      <vt:lpstr>більше півтора десятка років замовчувалась творчість талановитого живописця І. Кулика, лише в 1990 р. він дістав змогу організувати в Черкасах ретроспективну виставку представивши на ній широкі полотна й етюди, пейзажі, жанрові картини, портретний живопис, натюрморти, серед них «Лісоруби», «Святковий день у селі Космачі», «Т. Г. Шевченко в Корсуні», портрети К. Стеценка, І. Нечуя-Левицького, В. Стуса.</vt:lpstr>
      <vt:lpstr>А́лла Олекса́ндрівна Го́рська  — українська художниця-шістдесятниця і відомий діяч правозахисного руху 60-х років в Україні.</vt:lpstr>
      <vt:lpstr>Роботи Алли горської</vt:lpstr>
      <vt:lpstr>Слайд 8</vt:lpstr>
      <vt:lpstr>Слайд 9</vt:lpstr>
      <vt:lpstr>Слайд 10</vt:lpstr>
      <vt:lpstr>Опана́с Іва́нович Залива́ха</vt:lpstr>
      <vt:lpstr>Слайд 12</vt:lpstr>
      <vt:lpstr>Найвідомішими представниками Шістдесятництва у мистецтві(художники)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Художники шістдесятники</dc:title>
  <cp:lastModifiedBy>Admin</cp:lastModifiedBy>
  <cp:revision>6</cp:revision>
  <dcterms:modified xsi:type="dcterms:W3CDTF">2014-06-03T19:24:42Z</dcterms:modified>
</cp:coreProperties>
</file>