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DF50222-1081-47CB-B595-4C7EF4C8217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0E45E75-309A-4376-990D-1D4B5A1F7211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0222-1081-47CB-B595-4C7EF4C8217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5E75-309A-4376-990D-1D4B5A1F72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0222-1081-47CB-B595-4C7EF4C8217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5E75-309A-4376-990D-1D4B5A1F721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0222-1081-47CB-B595-4C7EF4C8217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5E75-309A-4376-990D-1D4B5A1F721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DF50222-1081-47CB-B595-4C7EF4C8217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0E45E75-309A-4376-990D-1D4B5A1F721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0222-1081-47CB-B595-4C7EF4C8217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5E75-309A-4376-990D-1D4B5A1F721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0222-1081-47CB-B595-4C7EF4C8217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5E75-309A-4376-990D-1D4B5A1F721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0222-1081-47CB-B595-4C7EF4C8217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5E75-309A-4376-990D-1D4B5A1F7211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0222-1081-47CB-B595-4C7EF4C8217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5E75-309A-4376-990D-1D4B5A1F7211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0222-1081-47CB-B595-4C7EF4C8217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5E75-309A-4376-990D-1D4B5A1F721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0222-1081-47CB-B595-4C7EF4C8217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5E75-309A-4376-990D-1D4B5A1F721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DF50222-1081-47CB-B595-4C7EF4C8217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E45E75-309A-4376-990D-1D4B5A1F7211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Ринок землі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uk-UA" sz="2000" dirty="0" smtClean="0"/>
              <a:t>Корєшкова А.В. 11-М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Земля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14800" cy="4937760"/>
          </a:xfrm>
        </p:spPr>
        <p:txBody>
          <a:bodyPr/>
          <a:lstStyle/>
          <a:p>
            <a:r>
              <a:rPr lang="uk-UA" b="1" dirty="0" smtClean="0"/>
              <a:t>Земля</a:t>
            </a:r>
            <a:r>
              <a:rPr lang="uk-UA" dirty="0" smtClean="0"/>
              <a:t> – основний фактор виробництва в сільському господарстві, суттєві особливості якого позначаються на його попиті і пропозиції.</a:t>
            </a:r>
          </a:p>
          <a:p>
            <a:r>
              <a:rPr lang="uk-UA" dirty="0" smtClean="0"/>
              <a:t>Попит на землю є неоднорідним.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785926"/>
            <a:ext cx="3186251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0" y="1219200"/>
            <a:ext cx="4114800" cy="4937760"/>
          </a:xfrm>
        </p:spPr>
        <p:txBody>
          <a:bodyPr/>
          <a:lstStyle/>
          <a:p>
            <a:r>
              <a:rPr lang="uk-UA" b="1" dirty="0" smtClean="0"/>
              <a:t>Рента</a:t>
            </a:r>
            <a:r>
              <a:rPr lang="uk-UA" dirty="0" smtClean="0"/>
              <a:t> – плата за використання ресурсу, пропозиція якого жорстко обмежена.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714620"/>
            <a:ext cx="40576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Диференціальна рента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45339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3643314"/>
            <a:ext cx="4695825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Абсолютна і монопольна ренти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b="1" dirty="0" smtClean="0"/>
              <a:t>Абсолютна рента </a:t>
            </a:r>
            <a:r>
              <a:rPr lang="uk-UA" dirty="0" smtClean="0"/>
              <a:t>– надлишок суспільної вартості сільськогосподарської продукції над ціною виробництва.</a:t>
            </a:r>
          </a:p>
          <a:p>
            <a:r>
              <a:rPr lang="uk-UA" b="1" dirty="0" smtClean="0"/>
              <a:t>Монопольна рента </a:t>
            </a:r>
            <a:r>
              <a:rPr lang="uk-UA" dirty="0" smtClean="0"/>
              <a:t>– дохід, який утворюється на землях особливої якості або в особливих кліматичних умовах.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Умови виникнення монополії на землю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37161" y="1219200"/>
            <a:ext cx="4869678" cy="493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Официальная">
      <a:dk1>
        <a:sysClr val="windowText" lastClr="000000"/>
      </a:dk1>
      <a:lt1>
        <a:sysClr val="window" lastClr="F4F4F4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</TotalTime>
  <Words>85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Начальная</vt:lpstr>
      <vt:lpstr>Ринок землі</vt:lpstr>
      <vt:lpstr>Земля</vt:lpstr>
      <vt:lpstr>Рента</vt:lpstr>
      <vt:lpstr>Диференціальна рента</vt:lpstr>
      <vt:lpstr>Абсолютна і монопольна ренти</vt:lpstr>
      <vt:lpstr>Умови виникнення монополії на землю</vt:lpstr>
    </vt:vector>
  </TitlesOfParts>
  <Company>WareZ Provider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Ринок землі</dc:title>
  <dc:creator>www.PHILka.RU</dc:creator>
  <cp:lastModifiedBy>www.PHILka.RU</cp:lastModifiedBy>
  <cp:revision>2</cp:revision>
  <dcterms:created xsi:type="dcterms:W3CDTF">2014-03-19T19:59:07Z</dcterms:created>
  <dcterms:modified xsi:type="dcterms:W3CDTF">2014-03-19T20:12:06Z</dcterms:modified>
</cp:coreProperties>
</file>