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2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53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1F8DC4C-FE5F-4A50-B2E0-63A99079A5A7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D6DE65F-D8BE-40B1-A7FB-00B926EF3A2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13800" dirty="0" smtClean="0"/>
              <a:t>Диполь</a:t>
            </a:r>
            <a:endParaRPr lang="ru-RU" sz="13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підготував учень 11-В класу </a:t>
            </a:r>
            <a:r>
              <a:rPr lang="uk-UA" sz="2000" dirty="0" err="1" smtClean="0"/>
              <a:t>Котенко</a:t>
            </a:r>
            <a:r>
              <a:rPr lang="uk-UA" sz="2000" dirty="0" smtClean="0"/>
              <a:t> Роман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4529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/>
              <a:t>	</a:t>
            </a:r>
            <a:r>
              <a:rPr lang="uk-UA" dirty="0" smtClean="0"/>
              <a:t>Диполь – ідеалізована система, що слугує для наближеного оп</a:t>
            </a:r>
            <a:r>
              <a:rPr lang="uk-UA" dirty="0"/>
              <a:t>и</a:t>
            </a:r>
            <a:r>
              <a:rPr lang="uk-UA" dirty="0" smtClean="0"/>
              <a:t>су поля, а також для приблизного опису дії зовнішнього поля на такі системи.</a:t>
            </a:r>
          </a:p>
          <a:p>
            <a:pPr marL="0" indent="0" algn="just">
              <a:buNone/>
            </a:pPr>
            <a:r>
              <a:rPr lang="uk-UA" dirty="0"/>
              <a:t>	</a:t>
            </a:r>
            <a:r>
              <a:rPr lang="uk-UA" dirty="0" smtClean="0"/>
              <a:t>Типовий приклад диполя – два рівних за модулем і протилежних за знаком заряди, що знаходяться на дуже малій відстані порівняно з відстанню від точки спостереження до системи.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529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Електричний диполь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	Електричний диполь – ідеалізована </a:t>
            </a:r>
            <a:r>
              <a:rPr lang="uk-UA" dirty="0" err="1" smtClean="0"/>
              <a:t>електронейтральна</a:t>
            </a:r>
            <a:r>
              <a:rPr lang="uk-UA" dirty="0" smtClean="0"/>
              <a:t> система, що складається із точкових, рівних за абсолютною величиною і протилежних за знаком, електричних зарядів.</a:t>
            </a:r>
            <a:endParaRPr lang="ru-RU" dirty="0" smtClean="0"/>
          </a:p>
          <a:p>
            <a:pPr marL="0" indent="0" algn="just">
              <a:buNone/>
            </a:pPr>
            <a:r>
              <a:rPr lang="uk-UA" dirty="0" smtClean="0"/>
              <a:t>	Іншими словами, електричний диполь являє собою </a:t>
            </a:r>
            <a:r>
              <a:rPr lang="uk-UA" b="1" dirty="0" smtClean="0"/>
              <a:t>сукупність двох рівних різнойменних точкових зарядів, які знаходяться на певній відстані один від одного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8755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76350"/>
            <a:ext cx="4038600" cy="2952750"/>
          </a:xfrm>
        </p:spPr>
        <p:txBody>
          <a:bodyPr/>
          <a:lstStyle/>
          <a:p>
            <a:r>
              <a:rPr lang="uk-UA" sz="4400" dirty="0" smtClean="0"/>
              <a:t>Силові лінії</a:t>
            </a:r>
            <a:br>
              <a:rPr lang="uk-UA" sz="4400" dirty="0" smtClean="0"/>
            </a:br>
            <a:r>
              <a:rPr lang="uk-UA" sz="4400" dirty="0" smtClean="0"/>
              <a:t>напруженості</a:t>
            </a:r>
            <a:br>
              <a:rPr lang="uk-UA" sz="4400" dirty="0" smtClean="0"/>
            </a:br>
            <a:r>
              <a:rPr lang="uk-UA" sz="4400" dirty="0" smtClean="0"/>
              <a:t>електричного</a:t>
            </a:r>
            <a:br>
              <a:rPr lang="uk-UA" sz="4400" dirty="0" smtClean="0"/>
            </a:br>
            <a:r>
              <a:rPr lang="uk-UA" sz="4400" dirty="0" smtClean="0"/>
              <a:t>диполя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0"/>
            <a:ext cx="5143500" cy="5143500"/>
          </a:xfrm>
        </p:spPr>
      </p:pic>
    </p:spTree>
    <p:extLst>
      <p:ext uri="{BB962C8B-B14F-4D97-AF65-F5344CB8AC3E}">
        <p14:creationId xmlns:p14="http://schemas.microsoft.com/office/powerpoint/2010/main" val="1254587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Взаємодія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k-UA" dirty="0" smtClean="0"/>
                  <a:t>	Добуток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/>
                          </a:rPr>
                          <m:t>𝒍</m:t>
                        </m:r>
                      </m:e>
                    </m:acc>
                  </m:oMath>
                </a14:m>
                <a:r>
                  <a:rPr lang="ru-RU" dirty="0" smtClean="0"/>
                  <a:t>, </a:t>
                </a:r>
                <a:r>
                  <a:rPr lang="uk-UA" dirty="0" smtClean="0"/>
                  <a:t>проведеного від від’ємного заряду до </a:t>
                </a:r>
                <a:r>
                  <a:rPr lang="uk-UA" dirty="0" err="1" smtClean="0"/>
                  <a:t>додатнього</a:t>
                </a:r>
                <a:r>
                  <a:rPr lang="uk-UA" dirty="0" smtClean="0"/>
                  <a:t> на абсолютну величину зарядів називається дипольним моментом: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/>
                          </a:rPr>
                          <m:t>𝒅</m:t>
                        </m:r>
                      </m:e>
                    </m:acc>
                    <m:r>
                      <a:rPr lang="uk-UA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𝒒</m:t>
                    </m:r>
                    <m:acc>
                      <m:accPr>
                        <m:chr m:val="⃗"/>
                        <m:ctrlPr>
                          <a:rPr lang="en-US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/>
                          </a:rPr>
                          <m:t>𝒍</m:t>
                        </m:r>
                      </m:e>
                    </m:acc>
                  </m:oMath>
                </a14:m>
                <a:r>
                  <a:rPr lang="en-US" dirty="0" smtClean="0"/>
                  <a:t>.</a:t>
                </a:r>
                <a:endParaRPr lang="ru-RU" dirty="0" smtClean="0"/>
              </a:p>
              <a:p>
                <a:pPr marL="0" indent="0" algn="just">
                  <a:buNone/>
                </a:pPr>
                <a:r>
                  <a:rPr lang="uk-UA" dirty="0" smtClean="0"/>
                  <a:t>	У зовнішньому електричному полі на електричний диполь діє момент сил, який намагається повернути його так, щоб дипольний момент розвернувся уздовж напрямку поля.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7682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uk-UA" dirty="0" smtClean="0"/>
                  <a:t>	Будь яка в цілому </a:t>
                </a:r>
                <a:r>
                  <a:rPr lang="uk-UA" dirty="0" err="1" smtClean="0"/>
                  <a:t>електронейтральна</a:t>
                </a:r>
                <a:r>
                  <a:rPr lang="uk-UA" dirty="0" smtClean="0"/>
                  <a:t> система, що містить електричні заряди з деякою наближеністю (власне, з </a:t>
                </a:r>
                <a:r>
                  <a:rPr lang="uk-UA" i="1" dirty="0" smtClean="0"/>
                  <a:t>дипольною наближеністю</a:t>
                </a:r>
                <a:r>
                  <a:rPr lang="uk-UA" dirty="0" smtClean="0"/>
                  <a:t>), може розглядатися як електричний диполь з моментом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/>
                          </a:rPr>
                          <m:t>𝒅</m:t>
                        </m:r>
                      </m:e>
                    </m:acc>
                    <m:r>
                      <a:rPr lang="uk-UA" b="1" i="1" smtClean="0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uk-UA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1" i="1" smtClean="0">
                            <a:latin typeface="Cambria Math"/>
                          </a:rPr>
                          <m:t>𝒊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uk-UA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𝒒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sSub>
                          <m:sSubPr>
                            <m:ctrlPr>
                              <a:rPr lang="uk-UA" b="1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uk-UA" b="1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, </a:t>
                </a:r>
                <a:r>
                  <a:rPr lang="uk-UA" dirty="0" smtClean="0"/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– </a:t>
                </a:r>
                <a:r>
                  <a:rPr lang="uk-UA" dirty="0" smtClean="0"/>
                  <a:t>заряд, а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 dirty="0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 – </a:t>
                </a:r>
                <a:r>
                  <a:rPr lang="uk-UA" dirty="0" smtClean="0"/>
                  <a:t>радіус</a:t>
                </a:r>
                <a:r>
                  <a:rPr lang="ru-RU" dirty="0" smtClean="0"/>
                  <a:t>-вектор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ru-RU" dirty="0" smtClean="0"/>
                  <a:t>-</a:t>
                </a:r>
                <a:r>
                  <a:rPr lang="uk-UA" dirty="0" err="1" smtClean="0"/>
                  <a:t>го</a:t>
                </a:r>
                <a:r>
                  <a:rPr lang="uk-UA" dirty="0" smtClean="0"/>
                  <a:t> елементу. При цьому дипольна відстань буде коректною, тільки якщо відстань, на якій вивчається електричне поле системи, велика порівняно з її характерними розмірами.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2513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337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Підсумки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algn="just"/>
                <a:r>
                  <a:rPr lang="uk-UA" dirty="0"/>
                  <a:t>Диполь – ідеалізована система, що слугує для наближеного опису поля, а також для приблизного опису дії зовнішнього поля на такі системи.</a:t>
                </a:r>
              </a:p>
              <a:p>
                <a:pPr algn="just"/>
                <a:r>
                  <a:rPr lang="uk-UA" dirty="0"/>
                  <a:t>Електричний диполь – ідеалізована </a:t>
                </a:r>
                <a:r>
                  <a:rPr lang="uk-UA" dirty="0" err="1"/>
                  <a:t>електронейтральна</a:t>
                </a:r>
                <a:r>
                  <a:rPr lang="uk-UA" dirty="0"/>
                  <a:t> система, що складається із точкових, рівних за абсолютною величиною і протилежних за знаком, електричних зарядів.</a:t>
                </a:r>
                <a:endParaRPr lang="ru-RU" dirty="0"/>
              </a:p>
              <a:p>
                <a:pPr algn="just"/>
                <a:r>
                  <a:rPr lang="uk-UA" dirty="0" smtClean="0"/>
                  <a:t>Дипольний момент: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/>
                          </a:rPr>
                          <m:t>𝒅</m:t>
                        </m:r>
                      </m:e>
                    </m:acc>
                    <m:r>
                      <a:rPr lang="uk-UA" b="1" i="1">
                        <a:latin typeface="Cambria Math"/>
                      </a:rPr>
                      <m:t>=</m:t>
                    </m:r>
                    <m:r>
                      <a:rPr lang="en-US" b="1" i="1">
                        <a:latin typeface="Cambria Math"/>
                      </a:rPr>
                      <m:t>𝒒</m:t>
                    </m:r>
                    <m:acc>
                      <m:accPr>
                        <m:chr m:val="⃗"/>
                        <m:ctrlPr>
                          <a:rPr lang="en-US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/>
                          </a:rPr>
                          <m:t>𝒍</m:t>
                        </m:r>
                      </m:e>
                    </m:acc>
                  </m:oMath>
                </a14:m>
                <a:r>
                  <a:rPr lang="ru-RU" dirty="0" smtClean="0"/>
                  <a:t>.</a:t>
                </a:r>
              </a:p>
              <a:p>
                <a:pPr algn="just"/>
                <a:r>
                  <a:rPr lang="uk-UA" dirty="0"/>
                  <a:t>Будь яка в цілому </a:t>
                </a:r>
                <a:r>
                  <a:rPr lang="uk-UA" dirty="0" err="1"/>
                  <a:t>електронейтральна</a:t>
                </a:r>
                <a:r>
                  <a:rPr lang="uk-UA" dirty="0"/>
                  <a:t> система, що містить електричні заряди з деякою </a:t>
                </a:r>
                <a:r>
                  <a:rPr lang="uk-UA" dirty="0" smtClean="0"/>
                  <a:t>наближеністю, може </a:t>
                </a:r>
                <a:r>
                  <a:rPr lang="uk-UA" dirty="0"/>
                  <a:t>розглядатися як електричний диполь з моментом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uk-UA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/>
                          </a:rPr>
                          <m:t>𝒅</m:t>
                        </m:r>
                      </m:e>
                    </m:acc>
                    <m:r>
                      <a:rPr lang="uk-UA" b="1" i="1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uk-UA" b="1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1" i="1">
                            <a:latin typeface="Cambria Math"/>
                          </a:rPr>
                          <m:t>𝒊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uk-UA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𝒒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sSub>
                          <m:sSubPr>
                            <m:ctrlPr>
                              <a:rPr lang="uk-UA" b="1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uk-UA" b="1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ru-RU" dirty="0" smtClean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795" r="-2593" b="-217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8580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962150"/>
            <a:ext cx="6781800" cy="895350"/>
          </a:xfrm>
        </p:spPr>
        <p:txBody>
          <a:bodyPr/>
          <a:lstStyle/>
          <a:p>
            <a:r>
              <a:rPr lang="ru-RU" dirty="0" smtClean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20679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</TotalTime>
  <Words>119</Words>
  <Application>Microsoft Office PowerPoint</Application>
  <PresentationFormat>Экран (16:9)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Диполь</vt:lpstr>
      <vt:lpstr>Вступ</vt:lpstr>
      <vt:lpstr>Електричний диполь</vt:lpstr>
      <vt:lpstr>Силові лінії напруженості електричного диполя</vt:lpstr>
      <vt:lpstr>Взаємодія</vt:lpstr>
      <vt:lpstr>Приклад</vt:lpstr>
      <vt:lpstr>Підсумки</vt:lpstr>
      <vt:lpstr>ДЯКУЮ ЗА УВАГУ!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Диполь</dc:title>
  <dc:creator>Roman</dc:creator>
  <cp:lastModifiedBy>Roman</cp:lastModifiedBy>
  <cp:revision>17</cp:revision>
  <dcterms:created xsi:type="dcterms:W3CDTF">2013-09-17T04:24:19Z</dcterms:created>
  <dcterms:modified xsi:type="dcterms:W3CDTF">2013-09-17T08:21:33Z</dcterms:modified>
</cp:coreProperties>
</file>