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4.bp.blogspot.com/__2WMi0r6Ad0/S77RbMGjxII/AAAAAAAAA3M/ZFoAP8B0x0M/s1600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  <a:solidFill>
            <a:schemeClr val="tx1">
              <a:alpha val="18000"/>
            </a:schemeClr>
          </a:solidFill>
        </p:spPr>
        <p:txBody>
          <a:bodyPr/>
          <a:lstStyle/>
          <a:p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uk-UA" sz="4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іжнародні</a:t>
            </a:r>
            <a:r>
              <a:rPr lang="uk-UA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валютні відносини</a:t>
            </a:r>
            <a:endParaRPr lang="ru-RU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598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Міжнародні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валютні</a:t>
            </a: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відносини</a:t>
            </a:r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системою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. </a:t>
            </a:r>
            <a:r>
              <a:rPr lang="ru-RU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Валютна</a:t>
            </a: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система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форма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закріплена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(</a:t>
            </a:r>
            <a:r>
              <a:rPr lang="ru-RU" dirty="0" err="1"/>
              <a:t>національна</a:t>
            </a:r>
            <a:r>
              <a:rPr lang="ru-RU" dirty="0"/>
              <a:t> система)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міждержавною</a:t>
            </a:r>
            <a:r>
              <a:rPr lang="ru-RU" dirty="0"/>
              <a:t> </a:t>
            </a:r>
            <a:r>
              <a:rPr lang="ru-RU" dirty="0" err="1"/>
              <a:t>угодою</a:t>
            </a:r>
            <a:r>
              <a:rPr lang="ru-RU" dirty="0"/>
              <a:t> (</a:t>
            </a:r>
            <a:r>
              <a:rPr lang="ru-RU" dirty="0" err="1"/>
              <a:t>світова</a:t>
            </a:r>
            <a:r>
              <a:rPr lang="ru-RU" dirty="0"/>
              <a:t> та </a:t>
            </a:r>
            <a:r>
              <a:rPr lang="ru-RU" dirty="0" err="1"/>
              <a:t>регіональна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). </a:t>
            </a:r>
            <a:endParaRPr lang="ru-RU" dirty="0"/>
          </a:p>
        </p:txBody>
      </p:sp>
      <p:pic>
        <p:nvPicPr>
          <p:cNvPr id="3074" name="Picture 2" descr="http://www.politarena.org.ua/uploads/posts/2012-11/1352726964_6230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8106"/>
            <a:ext cx="4640635" cy="316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bbdoc.ru/image/b/fizl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635" y="3688106"/>
            <a:ext cx="4551735" cy="31648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28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63488"/>
          </a:xfrm>
        </p:spPr>
        <p:txBody>
          <a:bodyPr/>
          <a:lstStyle/>
          <a:p>
            <a:pPr algn="l"/>
            <a:r>
              <a:rPr lang="uk-UA" sz="3600" dirty="0" smtClean="0">
                <a:solidFill>
                  <a:srgbClr val="0070C0"/>
                </a:solidFill>
              </a:rPr>
              <a:t>Національна валютна система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Форма організації валютних відносин країни, історично утворена і закріплена національним законодавством.</a:t>
            </a:r>
          </a:p>
          <a:p>
            <a:pPr marL="0" indent="0">
              <a:buNone/>
            </a:pPr>
            <a:r>
              <a:rPr lang="uk-UA" sz="3200" dirty="0" smtClean="0"/>
              <a:t>Функції: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формування і використовування валютних ресурсів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забезпечення внутрішньо економічних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язків</a:t>
            </a:r>
            <a:r>
              <a:rPr lang="uk-UA" dirty="0" smtClean="0"/>
              <a:t> країни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забезпечення оптимальних умов функціонування національного господарства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03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pPr algn="l"/>
            <a:r>
              <a:rPr lang="uk-UA" sz="3600" dirty="0" smtClean="0"/>
              <a:t>Світова валютна система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Глобальна форма організації валютних відносин в рамках світової економіки, закріплена багатосторонніми міждержавними згодами, регулюється міжнародними валютно-кредитними і фінансовими організаціями.</a:t>
            </a:r>
          </a:p>
          <a:p>
            <a:pPr marL="0" indent="0">
              <a:buNone/>
            </a:pPr>
            <a:r>
              <a:rPr lang="uk-UA" dirty="0" smtClean="0"/>
              <a:t>Функції: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з</a:t>
            </a:r>
            <a:r>
              <a:rPr lang="uk-UA" dirty="0" smtClean="0"/>
              <a:t>абезпечення необхідних умов для нормального відтворювального процесу і безперервної реалізації  вироблюваних товарів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регламентація і координація режимів національних валютних систем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уніфікація принципів валютних систем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31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2-tub-ua.yandex.net/i?id=155409574-56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083" y="3068961"/>
            <a:ext cx="5139918" cy="376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675456"/>
            <a:ext cx="8229600" cy="1600200"/>
          </a:xfrm>
        </p:spPr>
        <p:txBody>
          <a:bodyPr/>
          <a:lstStyle/>
          <a:p>
            <a:pPr algn="l"/>
            <a:r>
              <a:rPr lang="uk-UA" sz="3600" dirty="0" smtClean="0"/>
              <a:t>Валюта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7" y="908720"/>
            <a:ext cx="8820473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2800" b="1" dirty="0"/>
              <a:t>Валюта</a:t>
            </a:r>
            <a:r>
              <a:rPr lang="vi-VN" sz="2800" dirty="0"/>
              <a:t>  —грошова одиниця, що використовується як засіб розрахунку в торгових операціях</a:t>
            </a:r>
            <a:r>
              <a:rPr lang="uk-UA" sz="2800" dirty="0"/>
              <a:t>.</a:t>
            </a:r>
            <a:r>
              <a:rPr lang="vi-VN" sz="2800" dirty="0"/>
              <a:t> Валютою, зазвичай, є монети та банкноти певної держави, які є фізичним аспектом національної грошової маси. Інша частина грошової маси країни складається з банківських депозиті</a:t>
            </a:r>
            <a:r>
              <a:rPr lang="uk-UA" sz="2800" dirty="0"/>
              <a:t>в</a:t>
            </a:r>
            <a:r>
              <a:rPr lang="vi-VN" sz="2800" dirty="0"/>
              <a:t>, власність на яку може бути передана за допомогою чеків,</a:t>
            </a:r>
            <a:r>
              <a:rPr lang="uk-UA" sz="2800" dirty="0"/>
              <a:t> </a:t>
            </a:r>
            <a:r>
              <a:rPr lang="vi-VN" sz="2800" dirty="0"/>
              <a:t>дебетових карто</a:t>
            </a:r>
            <a:r>
              <a:rPr lang="uk-UA" sz="2800" dirty="0"/>
              <a:t>к.</a:t>
            </a:r>
            <a:r>
              <a:rPr lang="vi-VN" sz="2800" dirty="0"/>
              <a:t> Депозитні </a:t>
            </a:r>
            <a:r>
              <a:rPr lang="vi-VN" sz="2800" dirty="0" smtClean="0"/>
              <a:t>гроші</a:t>
            </a:r>
            <a:endParaRPr lang="en-US" sz="2800" dirty="0" smtClean="0"/>
          </a:p>
          <a:p>
            <a:pPr marL="0" indent="0">
              <a:buNone/>
            </a:pPr>
            <a:r>
              <a:rPr lang="vi-VN" sz="2800" dirty="0" smtClean="0"/>
              <a:t> </a:t>
            </a:r>
            <a:r>
              <a:rPr lang="vi-VN" sz="2800" dirty="0"/>
              <a:t>і валюта є грошима</a:t>
            </a:r>
            <a:r>
              <a:rPr lang="uk-UA" sz="2800" dirty="0"/>
              <a:t> </a:t>
            </a:r>
            <a:r>
              <a:rPr lang="vi-VN" sz="2800" dirty="0"/>
              <a:t>у </a:t>
            </a:r>
            <a:endParaRPr lang="en-US" sz="2800" dirty="0" smtClean="0"/>
          </a:p>
          <a:p>
            <a:pPr marL="0" indent="0">
              <a:buNone/>
            </a:pPr>
            <a:r>
              <a:rPr lang="vi-VN" sz="2800" dirty="0" smtClean="0"/>
              <a:t>тому </a:t>
            </a:r>
            <a:r>
              <a:rPr lang="vi-VN" sz="2800" dirty="0"/>
              <a:t>сенсі, що </a:t>
            </a:r>
            <a:r>
              <a:rPr lang="vi-VN" sz="2800" dirty="0" smtClean="0"/>
              <a:t>обидва</a:t>
            </a:r>
            <a:endParaRPr lang="en-US" sz="2800" dirty="0" smtClean="0"/>
          </a:p>
          <a:p>
            <a:pPr marL="0" indent="0">
              <a:buNone/>
            </a:pPr>
            <a:r>
              <a:rPr lang="vi-VN" sz="2800" dirty="0" smtClean="0"/>
              <a:t> </a:t>
            </a:r>
            <a:r>
              <a:rPr lang="vi-VN" sz="2800" dirty="0"/>
              <a:t>вони є допустимими </a:t>
            </a:r>
            <a:endParaRPr lang="en-US" sz="2800" dirty="0" smtClean="0"/>
          </a:p>
          <a:p>
            <a:pPr marL="0" indent="0">
              <a:buNone/>
            </a:pPr>
            <a:r>
              <a:rPr lang="vi-VN" sz="2800" dirty="0" smtClean="0"/>
              <a:t>як </a:t>
            </a:r>
            <a:r>
              <a:rPr lang="vi-VN" sz="2800" dirty="0"/>
              <a:t>засіб платежу.</a:t>
            </a:r>
          </a:p>
          <a:p>
            <a:pPr marL="0" indent="0">
              <a:buNone/>
            </a:pPr>
            <a:r>
              <a:rPr lang="vi-VN" sz="2800" dirty="0" smtClean="0"/>
              <a:t>Тепер </a:t>
            </a:r>
            <a:r>
              <a:rPr lang="vi-VN" sz="2800" dirty="0"/>
              <a:t>роль валюти </a:t>
            </a:r>
            <a:endParaRPr lang="en-US" sz="2800" dirty="0" smtClean="0"/>
          </a:p>
          <a:p>
            <a:pPr marL="0" indent="0">
              <a:buNone/>
            </a:pPr>
            <a:r>
              <a:rPr lang="vi-VN" sz="2800" dirty="0" smtClean="0"/>
              <a:t>виконують здебільшого</a:t>
            </a:r>
            <a:endParaRPr lang="en-US" sz="2800" dirty="0" smtClean="0"/>
          </a:p>
          <a:p>
            <a:pPr marL="0" indent="0">
              <a:buNone/>
            </a:pPr>
            <a:r>
              <a:rPr lang="vi-VN" sz="2800" dirty="0"/>
              <a:t> кредитно-паперові </a:t>
            </a:r>
            <a:r>
              <a:rPr lang="vi-VN" sz="2800" dirty="0" smtClean="0"/>
              <a:t>грош</a:t>
            </a:r>
            <a:r>
              <a:rPr lang="uk-UA" sz="2800" dirty="0" smtClean="0"/>
              <a:t>і</a:t>
            </a:r>
            <a:r>
              <a:rPr lang="vi-VN" sz="2800" dirty="0" smtClean="0"/>
              <a:t>,</a:t>
            </a:r>
            <a:endParaRPr lang="en-US" sz="2800" dirty="0" smtClean="0"/>
          </a:p>
          <a:p>
            <a:pPr marL="0" indent="0">
              <a:buNone/>
            </a:pPr>
            <a:r>
              <a:rPr lang="vi-VN" sz="2800" dirty="0" smtClean="0"/>
              <a:t> </a:t>
            </a:r>
            <a:r>
              <a:rPr lang="vi-VN" sz="2800" dirty="0"/>
              <a:t>вартість яких </a:t>
            </a:r>
            <a:r>
              <a:rPr lang="vi-VN" sz="2800" dirty="0" smtClean="0"/>
              <a:t>визнача</a:t>
            </a:r>
            <a:r>
              <a:rPr lang="en-US" sz="2800" dirty="0" smtClean="0"/>
              <a:t>-</a:t>
            </a:r>
          </a:p>
          <a:p>
            <a:pPr marL="0" indent="0">
              <a:buNone/>
            </a:pPr>
            <a:r>
              <a:rPr lang="vi-VN" sz="2800" dirty="0" smtClean="0"/>
              <a:t>ється </a:t>
            </a:r>
            <a:r>
              <a:rPr lang="vi-VN" sz="2800" dirty="0"/>
              <a:t>законодавчо.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69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33" y="0"/>
            <a:ext cx="8229600" cy="548680"/>
          </a:xfrm>
        </p:spPr>
        <p:txBody>
          <a:bodyPr/>
          <a:lstStyle/>
          <a:p>
            <a:pPr algn="l"/>
            <a:r>
              <a:rPr lang="uk-UA" sz="2000" dirty="0" smtClean="0"/>
              <a:t>Графічні символи національних валют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28" y="422594"/>
            <a:ext cx="893486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dirty="0" smtClean="0"/>
              <a:t>Знакові позначення грошей в одних країнах появились дуже давно, а в деяких – і до сьогодні відсутні.</a:t>
            </a:r>
            <a:endParaRPr lang="ru-RU" sz="1600" dirty="0"/>
          </a:p>
        </p:txBody>
      </p:sp>
      <p:pic>
        <p:nvPicPr>
          <p:cNvPr id="2050" name="Picture 2" descr="http://player.myshared.ru/183158/data/images/img2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32"/>
          <a:stretch/>
        </p:blipFill>
        <p:spPr bwMode="auto">
          <a:xfrm>
            <a:off x="20826" y="1052736"/>
            <a:ext cx="9143998" cy="580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37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531440"/>
            <a:ext cx="8517632" cy="1600200"/>
          </a:xfrm>
        </p:spPr>
        <p:txBody>
          <a:bodyPr/>
          <a:lstStyle/>
          <a:p>
            <a:pPr algn="l"/>
            <a:r>
              <a:rPr lang="ru-RU" sz="3600" dirty="0" err="1" smtClean="0"/>
              <a:t>Валютн</a:t>
            </a:r>
            <a:r>
              <a:rPr lang="uk-UA" sz="3600" dirty="0" smtClean="0"/>
              <a:t>і відносини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85230"/>
            <a:ext cx="4599374" cy="58280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невід</a:t>
            </a:r>
            <a:r>
              <a:rPr lang="en-US" dirty="0" smtClean="0"/>
              <a:t>’</a:t>
            </a:r>
            <a:r>
              <a:rPr lang="ru-RU" dirty="0" err="1" smtClean="0"/>
              <a:t>ємною</a:t>
            </a:r>
            <a:r>
              <a:rPr lang="ru-RU" dirty="0" smtClean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ланкою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й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 smtClean="0"/>
              <a:t>пов</a:t>
            </a:r>
            <a:r>
              <a:rPr lang="en-US" dirty="0" smtClean="0"/>
              <a:t>’</a:t>
            </a:r>
            <a:r>
              <a:rPr lang="ru-RU" dirty="0" err="1" smtClean="0"/>
              <a:t>язані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обслуговуванням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комплексу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зв¢язків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, </a:t>
            </a:r>
            <a:r>
              <a:rPr lang="ru-RU" dirty="0" err="1"/>
              <a:t>юридичними</a:t>
            </a:r>
            <a:r>
              <a:rPr lang="ru-RU" dirty="0"/>
              <a:t> </a:t>
            </a:r>
            <a:r>
              <a:rPr lang="ru-RU" dirty="0" err="1" smtClean="0"/>
              <a:t>суб</a:t>
            </a:r>
            <a:r>
              <a:rPr lang="en-US" dirty="0" smtClean="0"/>
              <a:t>’</a:t>
            </a:r>
            <a:r>
              <a:rPr lang="ru-RU" dirty="0" err="1" smtClean="0"/>
              <a:t>єктами</a:t>
            </a:r>
            <a:r>
              <a:rPr lang="ru-RU" dirty="0" smtClean="0"/>
              <a:t> </a:t>
            </a:r>
            <a:r>
              <a:rPr lang="ru-RU" dirty="0"/>
              <a:t>ринку та </a:t>
            </a:r>
            <a:r>
              <a:rPr lang="ru-RU" dirty="0" err="1"/>
              <a:t>приватними</a:t>
            </a:r>
            <a:r>
              <a:rPr lang="ru-RU" dirty="0"/>
              <a:t> особами.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, </a:t>
            </a:r>
            <a:r>
              <a:rPr lang="ru-RU" dirty="0" err="1"/>
              <a:t>вивіз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позик</a:t>
            </a:r>
            <a:r>
              <a:rPr lang="ru-RU" dirty="0"/>
              <a:t> і </a:t>
            </a:r>
            <a:r>
              <a:rPr lang="ru-RU" dirty="0" err="1"/>
              <a:t>кредитів</a:t>
            </a:r>
            <a:r>
              <a:rPr lang="ru-RU" dirty="0"/>
              <a:t>, </a:t>
            </a:r>
            <a:r>
              <a:rPr lang="ru-RU" dirty="0" err="1"/>
              <a:t>нацково-технічний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, </a:t>
            </a:r>
            <a:r>
              <a:rPr lang="ru-RU" dirty="0" err="1"/>
              <a:t>розвиток</a:t>
            </a:r>
            <a:r>
              <a:rPr lang="ru-RU" dirty="0"/>
              <a:t> туризму,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та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http://img.megaobzor.com/real/news/forexhelp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886" y="4509120"/>
            <a:ext cx="4365114" cy="260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rb7.ru/files/story_img/ek_3113a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886" y="0"/>
            <a:ext cx="4365114" cy="436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91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7"/>
            <a:ext cx="8229600" cy="34502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зумовлюється</a:t>
            </a:r>
            <a:r>
              <a:rPr lang="ru-RU" dirty="0"/>
              <a:t> </a:t>
            </a:r>
            <a:r>
              <a:rPr lang="ru-RU" dirty="0" smtClean="0"/>
              <a:t>об</a:t>
            </a:r>
            <a:r>
              <a:rPr lang="en-US" dirty="0" smtClean="0"/>
              <a:t>’</a:t>
            </a:r>
            <a:r>
              <a:rPr lang="ru-RU" dirty="0" err="1" smtClean="0"/>
              <a:t>єктивними</a:t>
            </a:r>
            <a:r>
              <a:rPr lang="ru-RU" dirty="0" smtClean="0"/>
              <a:t> </a:t>
            </a:r>
            <a:r>
              <a:rPr lang="ru-RU" dirty="0" err="1"/>
              <a:t>передумовами</a:t>
            </a:r>
            <a:r>
              <a:rPr lang="ru-RU" dirty="0"/>
              <a:t> ¾ </a:t>
            </a:r>
            <a:r>
              <a:rPr lang="ru-RU" dirty="0" err="1"/>
              <a:t>вдосконаленням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спеціалізацією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інтернаціоналізацією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комплексу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/>
              <a:t>відтворення</a:t>
            </a:r>
            <a:r>
              <a:rPr lang="ru-RU" dirty="0"/>
              <a:t> і </a:t>
            </a:r>
            <a:r>
              <a:rPr lang="ru-RU" dirty="0" err="1"/>
              <a:t>суспільно-політичного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. </a:t>
            </a:r>
            <a:r>
              <a:rPr lang="ru-RU" dirty="0" err="1"/>
              <a:t>Визначальний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поглиблення</a:t>
            </a:r>
            <a:r>
              <a:rPr lang="ru-RU" dirty="0"/>
              <a:t> </a:t>
            </a:r>
            <a:r>
              <a:rPr lang="ru-RU" dirty="0" err="1"/>
              <a:t>справляє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на </a:t>
            </a:r>
            <a:r>
              <a:rPr lang="ru-RU" dirty="0" err="1"/>
              <a:t>світовому</a:t>
            </a:r>
            <a:r>
              <a:rPr lang="ru-RU" dirty="0"/>
              <a:t> ринку </a:t>
            </a:r>
            <a:r>
              <a:rPr lang="ru-RU" dirty="0" err="1"/>
              <a:t>інтернаціональної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, а </a:t>
            </a:r>
            <a:r>
              <a:rPr lang="ru-RU" dirty="0" err="1"/>
              <a:t>звідси</a:t>
            </a:r>
            <a:r>
              <a:rPr lang="ru-RU" dirty="0"/>
              <a:t> ¾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інтернаціоналізації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http://rabota5.ru/photo/zarabotat-na-prodazhe-iphone-35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382" y="3782954"/>
            <a:ext cx="3809618" cy="3071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c.pics.livejournal.com/delyagin/9517885/212770/212770_6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2955"/>
            <a:ext cx="55245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811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66</TotalTime>
  <Words>274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Міжнародні валютні відносини</vt:lpstr>
      <vt:lpstr>Презентация PowerPoint</vt:lpstr>
      <vt:lpstr>Національна валютна система</vt:lpstr>
      <vt:lpstr>Світова валютна система</vt:lpstr>
      <vt:lpstr>Валюта</vt:lpstr>
      <vt:lpstr>Графічні символи національних валют</vt:lpstr>
      <vt:lpstr>Валютні відносини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валютні відносини</dc:title>
  <dc:creator>дом</dc:creator>
  <cp:lastModifiedBy>дом</cp:lastModifiedBy>
  <cp:revision>8</cp:revision>
  <dcterms:created xsi:type="dcterms:W3CDTF">2013-12-22T17:56:04Z</dcterms:created>
  <dcterms:modified xsi:type="dcterms:W3CDTF">2013-12-22T19:15:36Z</dcterms:modified>
</cp:coreProperties>
</file>