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6C00-30F7-44A7-8F11-46A8B446B0F4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30E4D-3ED7-4B73-962C-A0895093BA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262-16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836712"/>
            <a:ext cx="6524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Купер Милтон - Кто правит миром?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907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54967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1953 году астрономы обнаружили крупные космические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объекты,двигавшиеся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по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направлению к Земле. Сначала их приняли за астероиды. Последующие наблюдения и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анализ показали, что это космические корабли. Проект "Сигма" перехватил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радиопереговоры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инопланетян.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Hесколько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аппаратов подлетели к Земле и вышли на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очень высокую орбиту вокруг экватора. Их намерения не были разгаданы.Тем временем, читаем в докладе М.Купера, группа уже знакомых американцам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человекообразных инопланетян вошла в контакт с правительством США. 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18fd18fd18fd0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292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54768" y="3933056"/>
            <a:ext cx="9198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Эта группа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предупредила об опасных намерениях новых пришельцев, летавших вокруг экватора, и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предложила людям Земли помочь в духовном развитии. Они потребовали, чтобы было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уничтожено ядерное оружие. Причем отказались поделиться известной им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технологией,ссылаясь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то, что люди духовно не подготовлены к использованию даже той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технологии, которой уже владели в то время. Эти инопланетяне утверждали, что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земляне идут по пути самоуничтожения, что необходимо прекратить загрязнение Земли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разграбление ее минеральных ресурсов, научиться жить в гармоничном согласии. Эти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условия были встречены с большой подозрительностью, особенно в той части, которая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составляла их главное условие - ядерное разоружение, и были отвергнуты.</a:t>
            </a:r>
            <a:endParaRPr lang="ru-RU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rcRect l="20023" r="24037"/>
          <a:stretch>
            <a:fillRect/>
          </a:stretch>
        </p:blipFill>
        <p:spPr>
          <a:xfrm>
            <a:off x="1" y="0"/>
            <a:ext cx="91801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394692"/>
            <a:ext cx="25202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1954 году группа длинноволосых инопланетян приземлилась на базе ВВС США</a:t>
            </a:r>
          </a:p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Холломэн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 Основное соглашение было быстро достигнуто. Они утверждали, что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прилетели с планеты, вращающейся вокруг красной звезды в созвездии Ориона,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которую мы называем Бетельгейзе. Пришельцы сказали: их планета умирает и в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неопределенном будущем станет непригодна для жизни. </a:t>
            </a:r>
            <a:endParaRPr lang="ru-RU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260648"/>
            <a:ext cx="2213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Результатом этих переговоров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стало второе приземление - на этот раз на базе ВВС Эдвардс. Это историческое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событие было спланировано заранее. Эйзенхауэр находился на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Палм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Спрингсе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отдыхе. В назначенный день президента доставили на базу, а в прессе сообщили, что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он якобы побывал на приеме у дантиста.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45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2348880"/>
            <a:ext cx="7326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Президент встретился с инопланетянами и формальный договор между государством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инопланетян и США был подписан. К нам прибыл первый посол из Космоса – его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всемогущее величество КРЛЛЛ (произносится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Крилл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). При традиционном американском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неуважении к королевским титулам его стали втайне величать "Оригинальный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заложник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Крилл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". Следует сообщить, что флаг инопланетян известен под названием"Трехсторонний знак отличия". Он изображен на их кораблях, эти же знаки отличия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они носят на своей униформе. Обе эти поездки и вторая встреча сняты на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кинопленку.Фильм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существует по сей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день.Договор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гласит: инопланетяне не будут вмешиваться в наши дела, а США не будут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вмешиваться в их дела. пребывание пришельцев должно держаться в секрете. </a:t>
            </a:r>
            <a:endParaRPr lang="ru-RU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c20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Можно только представить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себе замешательство и озабоченность наиболее информированных членов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правительства Гарри Трумэна, когда они узнали, что в пустыне, расположенной на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территории штата Нью-Мексико разбился инопланетный космический корабль.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48880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 января 1947 года по декабрь 1952-го по крайней мере 16 инопланетных кораблей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разбились или были вынуждены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совершить посадку. Результат: 65 трупов и один живой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инопланетянин попали в руки американцев. Еще один корабль взорвался в воздухе.13 февраля 1948 года инопланетный корабль был обнаружен на небольшом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высокогорном плато близ Ацтека (штат Нью-Мексико)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805264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Другой - 25 марта того же года 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Нарт Каньоне (в том же штате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947562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78904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Из двух кораблей было извлечено 17 трупов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инопланетян. В обоих кораблях было обнаружено большое количество частей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человеческих тел. Это потрясало. Дьявол, казалось, приподнял свою мерзкую голову, и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ужас охватил каждого, кто оказался "в курсе дела".Все документы о случившемся получили гриф "совершенно секретно". Покров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безопасности был более плотным, чем над Манхэттенским проектом (создание атомной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бомбы). В последующие годы подобные события стали наиболее засекреченными во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всем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мире.Еще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в декабре 1947 года была создана группа из ведущих американских ученых,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получившая наименование "Проект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Сайн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". Спустя год она слилась с "Проектом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Градж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".</a:t>
            </a:r>
            <a:endParaRPr lang="ru-RU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5b29865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390525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_inoplanetyane_glazami_khudozhn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Специальная подборка дезинформации была составлена "</a:t>
            </a:r>
            <a:r>
              <a:rPr lang="ru-RU" b="1" dirty="0" err="1" smtClean="0">
                <a:solidFill>
                  <a:schemeClr val="bg1"/>
                </a:solidFill>
              </a:rPr>
              <a:t>Граджем</a:t>
            </a:r>
            <a:r>
              <a:rPr lang="ru-RU" b="1" dirty="0" smtClean="0">
                <a:solidFill>
                  <a:schemeClr val="bg1"/>
                </a:solidFill>
              </a:rPr>
              <a:t>" и выпущена под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названием "Голубая книга". Всего же вышло 16 томов "</a:t>
            </a:r>
            <a:r>
              <a:rPr lang="ru-RU" b="1" dirty="0" err="1" smtClean="0">
                <a:solidFill>
                  <a:schemeClr val="bg1"/>
                </a:solidFill>
              </a:rPr>
              <a:t>Граджа</a:t>
            </a:r>
            <a:r>
              <a:rPr lang="ru-RU" b="1" dirty="0" smtClean="0">
                <a:solidFill>
                  <a:schemeClr val="bg1"/>
                </a:solidFill>
              </a:rPr>
              <a:t>", включая весьма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сомнительный и спорный "</a:t>
            </a:r>
            <a:r>
              <a:rPr lang="ru-RU" b="1" dirty="0" err="1" smtClean="0">
                <a:solidFill>
                  <a:schemeClr val="bg1"/>
                </a:solidFill>
              </a:rPr>
              <a:t>Градж</a:t>
            </a:r>
            <a:r>
              <a:rPr lang="ru-RU" b="1" dirty="0" smtClean="0">
                <a:solidFill>
                  <a:schemeClr val="bg1"/>
                </a:solidFill>
              </a:rPr>
              <a:t> 13", который автор доклада М.Купер и некий Билл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Ингиш</a:t>
            </a:r>
            <a:r>
              <a:rPr lang="ru-RU" b="1" dirty="0" smtClean="0">
                <a:solidFill>
                  <a:schemeClr val="bg1"/>
                </a:solidFill>
              </a:rPr>
              <a:t> видели, читали и представили на суд публики. Были организованы "Голубые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команды" для собирания разбившихся дисков, трупов инопланетян, а также уцелевших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живых представителей. Позднее "Голубые команды" слились с "Альфа командой" 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рамках проекта "</a:t>
            </a:r>
            <a:r>
              <a:rPr lang="ru-RU" b="1" dirty="0" err="1" smtClean="0">
                <a:solidFill>
                  <a:schemeClr val="bg1"/>
                </a:solidFill>
              </a:rPr>
              <a:t>Паунс</a:t>
            </a:r>
            <a:r>
              <a:rPr lang="ru-RU" b="1" dirty="0" smtClean="0">
                <a:solidFill>
                  <a:schemeClr val="bg1"/>
                </a:solidFill>
              </a:rPr>
              <a:t>".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Министр обороны США Джеймс </a:t>
            </a:r>
            <a:r>
              <a:rPr lang="ru-RU" b="1" dirty="0" err="1" smtClean="0">
                <a:solidFill>
                  <a:schemeClr val="bg1"/>
                </a:solidFill>
              </a:rPr>
              <a:t>Форрестол</a:t>
            </a:r>
            <a:r>
              <a:rPr lang="ru-RU" b="1" dirty="0" smtClean="0">
                <a:solidFill>
                  <a:schemeClr val="bg1"/>
                </a:solidFill>
              </a:rPr>
              <a:t> стал возражать против секретности. Он был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большим идеалистом, очень религиозным человеком и считал, что народ нужно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информировать. Когда он начал говорить на эти темы с лидерами оппозиционной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партии и лидерами конгресса, Трумэн предложил ему подать в отставку.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7693"/>
            <a:ext cx="29340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Лица, не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знавшие фактов, истолковали его состояние как паранойю. Позднее это его состояние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было охарактеризовано как срыв нервной деятельности. Министра поместили в военно-морской госпиталь. На самом же деле опасались, что он снова начнет говорить... И </a:t>
            </a:r>
            <a:r>
              <a:rPr lang="ru-RU" b="1" dirty="0" err="1" smtClean="0">
                <a:solidFill>
                  <a:schemeClr val="bg1"/>
                </a:solidFill>
              </a:rPr>
              <a:t>вот,как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утвреждает</a:t>
            </a:r>
            <a:r>
              <a:rPr lang="ru-RU" b="1" dirty="0" smtClean="0">
                <a:solidFill>
                  <a:schemeClr val="bg1"/>
                </a:solidFill>
              </a:rPr>
              <a:t> М.Купер, ранним утром 22 мая 1949 года агенты ЦРУ обвязали его шею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куском простыни, закрепили другой конец за деталь арматуры в его комнате 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выбросили его из окна. Простыня не выдержала, узник полетел вниз и разбился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насмерть.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584111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Форрестол</a:t>
            </a:r>
            <a:r>
              <a:rPr lang="ru-RU" b="1" dirty="0" smtClean="0">
                <a:solidFill>
                  <a:schemeClr val="bg1"/>
                </a:solidFill>
              </a:rPr>
              <a:t> стал одной из первых жертв скрытого </a:t>
            </a:r>
            <a:r>
              <a:rPr lang="ru-RU" b="1" dirty="0" err="1" smtClean="0">
                <a:solidFill>
                  <a:schemeClr val="bg1"/>
                </a:solidFill>
              </a:rPr>
              <a:t>заговора.Живой</a:t>
            </a:r>
            <a:r>
              <a:rPr lang="ru-RU" b="1" dirty="0" smtClean="0">
                <a:solidFill>
                  <a:schemeClr val="bg1"/>
                </a:solidFill>
              </a:rPr>
              <a:t> инопланетянин, уцелевший после падения в </a:t>
            </a:r>
            <a:r>
              <a:rPr lang="ru-RU" b="1" dirty="0" err="1" smtClean="0">
                <a:solidFill>
                  <a:schemeClr val="bg1"/>
                </a:solidFill>
              </a:rPr>
              <a:t>Розуэлле</a:t>
            </a:r>
            <a:r>
              <a:rPr lang="ru-RU" b="1" dirty="0" smtClean="0">
                <a:solidFill>
                  <a:schemeClr val="bg1"/>
                </a:solidFill>
              </a:rPr>
              <a:t>, был назван ВБС. Имя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предложил доктор </a:t>
            </a:r>
            <a:r>
              <a:rPr lang="ru-RU" b="1" dirty="0" err="1" smtClean="0">
                <a:solidFill>
                  <a:schemeClr val="bg1"/>
                </a:solidFill>
              </a:rPr>
              <a:t>Ваннивер</a:t>
            </a:r>
            <a:r>
              <a:rPr lang="ru-RU" b="1" dirty="0" smtClean="0">
                <a:solidFill>
                  <a:schemeClr val="bg1"/>
                </a:solidFill>
              </a:rPr>
              <a:t> Буш, и расшифровывалось оно как Внеземное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Биологическое Существо. Большую часть времени ВБС проводил лежа и отвечал только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 те вопросы, когда его ответы устраивали тех, кто их задавал. Если же вопрос влек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за собой нежелательный ответ, то ВБС не отвечал на него. Где-то в середине второго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года своего пребывания в плену ВБС начал раскрываться, и информация, полученная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от него, была, мягко говоря, потрясающей. Эти его откровения составили основу </a:t>
            </a:r>
            <a:r>
              <a:rPr lang="ru-RU" b="1" dirty="0" err="1" smtClean="0">
                <a:solidFill>
                  <a:schemeClr val="bg1"/>
                </a:solidFill>
              </a:rPr>
              <a:t>того,что</a:t>
            </a:r>
            <a:r>
              <a:rPr lang="ru-RU" b="1" dirty="0" smtClean="0">
                <a:solidFill>
                  <a:schemeClr val="bg1"/>
                </a:solidFill>
              </a:rPr>
              <a:t> впоследствии получило название "Желтой книги". ВБС много раз фотографировали- автор доклада видел эти снимки в "</a:t>
            </a:r>
            <a:r>
              <a:rPr lang="ru-RU" b="1" dirty="0" err="1" smtClean="0">
                <a:solidFill>
                  <a:schemeClr val="bg1"/>
                </a:solidFill>
              </a:rPr>
              <a:t>Градж</a:t>
            </a:r>
            <a:r>
              <a:rPr lang="ru-RU" b="1" dirty="0" smtClean="0">
                <a:solidFill>
                  <a:schemeClr val="bg1"/>
                </a:solidFill>
              </a:rPr>
              <a:t> 13".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183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995678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конце 1951 года ВБС заболел. Медицинский персонал оказался бессилен поставить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диагноз. Организм ВБС был основан на хлорофилле, он превращал потребляемую пищу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энергию наподобие растений. Ботаник доктор </a:t>
            </a:r>
            <a:r>
              <a:rPr lang="ru-RU" b="1" dirty="0" err="1" smtClean="0">
                <a:solidFill>
                  <a:schemeClr val="bg1"/>
                </a:solidFill>
              </a:rPr>
              <a:t>Гуиллермо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Мендоза</a:t>
            </a:r>
            <a:r>
              <a:rPr lang="ru-RU" b="1" dirty="0" smtClean="0">
                <a:solidFill>
                  <a:schemeClr val="bg1"/>
                </a:solidFill>
              </a:rPr>
              <a:t> пытался помочь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пострадавшему выздороветь. Он работал с ВБС до середины 1952 года, когда </a:t>
            </a:r>
            <a:r>
              <a:rPr lang="ru-RU" b="1" dirty="0" err="1" smtClean="0">
                <a:solidFill>
                  <a:schemeClr val="bg1"/>
                </a:solidFill>
              </a:rPr>
              <a:t>тотскончался</a:t>
            </a:r>
            <a:r>
              <a:rPr lang="ru-RU" b="1" dirty="0" smtClean="0">
                <a:solidFill>
                  <a:schemeClr val="bg1"/>
                </a:solidFill>
              </a:rPr>
              <a:t>. Доктор </a:t>
            </a:r>
            <a:r>
              <a:rPr lang="ru-RU" b="1" dirty="0" err="1" smtClean="0">
                <a:solidFill>
                  <a:schemeClr val="bg1"/>
                </a:solidFill>
              </a:rPr>
              <a:t>Мендоза</a:t>
            </a:r>
            <a:r>
              <a:rPr lang="ru-RU" b="1" dirty="0" smtClean="0">
                <a:solidFill>
                  <a:schemeClr val="bg1"/>
                </a:solidFill>
              </a:rPr>
              <a:t> стал специалистом по биологии инопланетян.4 ноября 1952 года секретным распоряжением президента Трумэна было создано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сверхсекретное Управление национальной безопасности (УHБ). Его основной задачей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было расшифровывать переговоры инопланетян и пытаться установить с ними </a:t>
            </a:r>
            <a:r>
              <a:rPr lang="ru-RU" b="1" dirty="0" err="1" smtClean="0">
                <a:solidFill>
                  <a:schemeClr val="bg1"/>
                </a:solidFill>
              </a:rPr>
              <a:t>диалог.Эта</a:t>
            </a:r>
            <a:r>
              <a:rPr lang="ru-RU" b="1" dirty="0" smtClean="0">
                <a:solidFill>
                  <a:schemeClr val="bg1"/>
                </a:solidFill>
              </a:rPr>
              <a:t> срочная задача была продолжением более ранних попыток и получила кодовое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название "Сигма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26919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917673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7864" y="332656"/>
            <a:ext cx="56521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Второй задачей УHБ было вести радиоперехват всех переговоров по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всему миру как между людьми, так и между инопланетянами и одновременно сохранять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секрете пребывание последних на </a:t>
            </a:r>
            <a:r>
              <a:rPr lang="ru-RU" b="1" dirty="0" err="1" smtClean="0">
                <a:solidFill>
                  <a:schemeClr val="bg1"/>
                </a:solidFill>
              </a:rPr>
              <a:t>Земле.Президент</a:t>
            </a:r>
            <a:r>
              <a:rPr lang="ru-RU" b="1" dirty="0" smtClean="0">
                <a:solidFill>
                  <a:schemeClr val="bg1"/>
                </a:solidFill>
              </a:rPr>
              <a:t> Трумэн информировал союзников, включая СССР, о развитии проблемы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инопланетян со времени вхождения их корабля в плотные слои атмосферы и посадки в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Розуэлле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996952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Делалось это для того, чтобы предотвратить возможную со стороны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инопланетян угрозу существованию человечества. Были разработаны планы защиты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Земли в случае вторжения. Решили также, что необходимо создать независимую группу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для координации и руководства международными усилиями с целью сохранения тайны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от прессы, изучающей действия правительств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3888" y="260648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результате было организовано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секретное общество под название </a:t>
            </a:r>
            <a:r>
              <a:rPr lang="ru-RU" b="1" dirty="0" err="1" smtClean="0">
                <a:solidFill>
                  <a:schemeClr val="bg1"/>
                </a:solidFill>
              </a:rPr>
              <a:t>Бильдербергс</a:t>
            </a:r>
            <a:r>
              <a:rPr lang="ru-RU" b="1" dirty="0" smtClean="0">
                <a:solidFill>
                  <a:schemeClr val="bg1"/>
                </a:solidFill>
              </a:rPr>
              <a:t> со </a:t>
            </a:r>
            <a:r>
              <a:rPr lang="ru-RU" b="1" dirty="0" err="1" smtClean="0">
                <a:solidFill>
                  <a:schemeClr val="bg1"/>
                </a:solidFill>
              </a:rPr>
              <a:t>штабквартирой</a:t>
            </a:r>
            <a:r>
              <a:rPr lang="ru-RU" b="1" dirty="0" smtClean="0">
                <a:solidFill>
                  <a:schemeClr val="bg1"/>
                </a:solidFill>
              </a:rPr>
              <a:t> в Женеве(Швейцария). Это общество развилось и превратилось, пишет автор, в тайное мировое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правительство, которое сейчас руководит всем и контролирует все.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452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Только за первый год пребывания </a:t>
            </a:r>
            <a:r>
              <a:rPr lang="ru-RU" b="1" dirty="0" err="1" smtClean="0">
                <a:solidFill>
                  <a:schemeClr val="bg1"/>
                </a:solidFill>
              </a:rPr>
              <a:t>Дуайта</a:t>
            </a:r>
            <a:r>
              <a:rPr lang="ru-RU" b="1" dirty="0" smtClean="0">
                <a:solidFill>
                  <a:schemeClr val="bg1"/>
                </a:solidFill>
              </a:rPr>
              <a:t> Эйзенхауэра у власти (1953 г.) по крайней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мере еще 10 дисков разбились, в них были обнаружены 26 мертвых и 4 живых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инопланетянина. Из этих десяти дисков 4 найдены в Аризоне, 2 - в Техасе, 1 - в Нью-Мексико, 1 - Луизиане, 1 - в </a:t>
            </a:r>
            <a:r>
              <a:rPr lang="ru-RU" b="1" dirty="0" err="1" smtClean="0">
                <a:solidFill>
                  <a:schemeClr val="bg1"/>
                </a:solidFill>
              </a:rPr>
              <a:t>Монтане</a:t>
            </a:r>
            <a:r>
              <a:rPr lang="ru-RU" b="1" dirty="0" smtClean="0">
                <a:solidFill>
                  <a:schemeClr val="bg1"/>
                </a:solidFill>
              </a:rPr>
              <a:t> и 1 аж в Южной Африке.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1279</Words>
  <Application>Microsoft Office PowerPoint</Application>
  <PresentationFormat>Экран (4:3)</PresentationFormat>
  <Paragraphs>33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Soho</dc:creator>
  <cp:lastModifiedBy>Soho</cp:lastModifiedBy>
  <cp:revision>16</cp:revision>
  <dcterms:created xsi:type="dcterms:W3CDTF">2013-12-19T06:59:53Z</dcterms:created>
  <dcterms:modified xsi:type="dcterms:W3CDTF">2013-12-19T14:56:54Z</dcterms:modified>
</cp:coreProperties>
</file>