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437DA-DF7F-4C6E-B206-A73E4CC2BC8A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19853-04FF-4CE4-99B4-3A9987F71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081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19853-04FF-4CE4-99B4-3A9987F7166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93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E52D-E9B8-480F-8BF8-CE5065B65A92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1D52-3AF8-480C-A686-0C0E732DA77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E52D-E9B8-480F-8BF8-CE5065B65A92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1D52-3AF8-480C-A686-0C0E732DA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E52D-E9B8-480F-8BF8-CE5065B65A92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1D52-3AF8-480C-A686-0C0E732DA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E52D-E9B8-480F-8BF8-CE5065B65A92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1D52-3AF8-480C-A686-0C0E732DA77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E52D-E9B8-480F-8BF8-CE5065B65A92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1D52-3AF8-480C-A686-0C0E732DA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E52D-E9B8-480F-8BF8-CE5065B65A92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1D52-3AF8-480C-A686-0C0E732DA77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E52D-E9B8-480F-8BF8-CE5065B65A92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1D52-3AF8-480C-A686-0C0E732DA77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E52D-E9B8-480F-8BF8-CE5065B65A92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1D52-3AF8-480C-A686-0C0E732DA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E52D-E9B8-480F-8BF8-CE5065B65A92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1D52-3AF8-480C-A686-0C0E732DA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E52D-E9B8-480F-8BF8-CE5065B65A92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1D52-3AF8-480C-A686-0C0E732DA7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E52D-E9B8-480F-8BF8-CE5065B65A92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51D52-3AF8-480C-A686-0C0E732DA77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47E52D-E9B8-480F-8BF8-CE5065B65A92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551D52-3AF8-480C-A686-0C0E732DA7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5853" y="116632"/>
            <a:ext cx="5818475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Ангела 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Меркель</a:t>
            </a:r>
          </a:p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uk-UA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17 </a:t>
            </a:r>
            <a:r>
              <a:rPr lang="uk-UA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липня 1954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33790"/>
            <a:ext cx="3653772" cy="42613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33790"/>
            <a:ext cx="4295129" cy="42443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4817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0"/>
            <a:ext cx="3812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Цікаві</a:t>
            </a: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факти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939" y="814397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>
                <a:latin typeface="Century Gothic" panose="020B0502020202020204" pitchFamily="34" charset="0"/>
              </a:rPr>
              <a:t>Власник</a:t>
            </a:r>
            <a:r>
              <a:rPr lang="ru-RU" dirty="0">
                <a:latin typeface="Century Gothic" panose="020B0502020202020204" pitchFamily="34" charset="0"/>
              </a:rPr>
              <a:t> одного з </a:t>
            </a:r>
            <a:r>
              <a:rPr lang="ru-RU" dirty="0" err="1">
                <a:latin typeface="Century Gothic" panose="020B0502020202020204" pitchFamily="34" charset="0"/>
              </a:rPr>
              <a:t>берлінських</a:t>
            </a:r>
            <a:r>
              <a:rPr lang="ru-RU" dirty="0">
                <a:latin typeface="Century Gothic" panose="020B0502020202020204" pitchFamily="34" charset="0"/>
              </a:rPr>
              <a:t> авто-</a:t>
            </a:r>
            <a:r>
              <a:rPr lang="ru-RU" dirty="0" err="1">
                <a:latin typeface="Century Gothic" panose="020B0502020202020204" pitchFamily="34" charset="0"/>
              </a:rPr>
              <a:t>ресайклінгів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виявив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по </a:t>
            </a:r>
            <a:r>
              <a:rPr lang="ru-RU" dirty="0" smtClean="0">
                <a:latin typeface="Century Gothic" panose="020B0502020202020204" pitchFamily="34" charset="0"/>
              </a:rPr>
              <a:t>техпаспорту</a:t>
            </a:r>
            <a:r>
              <a:rPr lang="en-US" dirty="0" smtClean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що</a:t>
            </a:r>
            <a:r>
              <a:rPr lang="ru-RU" dirty="0">
                <a:latin typeface="Century Gothic" panose="020B0502020202020204" pitchFamily="34" charset="0"/>
              </a:rPr>
              <a:t> списаний на </a:t>
            </a:r>
            <a:r>
              <a:rPr lang="ru-RU" dirty="0" err="1">
                <a:latin typeface="Century Gothic" panose="020B0502020202020204" pitchFamily="34" charset="0"/>
              </a:rPr>
              <a:t>брухт</a:t>
            </a:r>
            <a:r>
              <a:rPr lang="ru-RU" dirty="0">
                <a:latin typeface="Century Gothic" panose="020B0502020202020204" pitchFamily="34" charset="0"/>
              </a:rPr>
              <a:t> </a:t>
            </a:r>
            <a:r>
              <a:rPr lang="ru-RU" b="1" dirty="0">
                <a:latin typeface="Century Gothic" panose="020B0502020202020204" pitchFamily="34" charset="0"/>
              </a:rPr>
              <a:t>«</a:t>
            </a:r>
            <a:r>
              <a:rPr lang="en-US" b="1" dirty="0">
                <a:latin typeface="Century Gothic" panose="020B0502020202020204" pitchFamily="34" charset="0"/>
              </a:rPr>
              <a:t>Golf </a:t>
            </a:r>
            <a:r>
              <a:rPr lang="en-US" b="1" dirty="0" smtClean="0">
                <a:latin typeface="Century Gothic" panose="020B0502020202020204" pitchFamily="34" charset="0"/>
              </a:rPr>
              <a:t>II»</a:t>
            </a:r>
            <a:r>
              <a:rPr lang="ru-RU" dirty="0" smtClean="0">
                <a:latin typeface="Century Gothic" panose="020B0502020202020204" pitchFamily="34" charset="0"/>
              </a:rPr>
              <a:t>з </a:t>
            </a:r>
            <a:r>
              <a:rPr lang="ru-RU" dirty="0">
                <a:latin typeface="Century Gothic" panose="020B0502020202020204" pitchFamily="34" charset="0"/>
              </a:rPr>
              <a:t>190.000 км </a:t>
            </a:r>
            <a:r>
              <a:rPr lang="ru-RU" dirty="0" err="1">
                <a:latin typeface="Century Gothic" panose="020B0502020202020204" pitchFamily="34" charset="0"/>
              </a:rPr>
              <a:t>пробігу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, </a:t>
            </a:r>
            <a:r>
              <a:rPr lang="ru-RU" dirty="0">
                <a:latin typeface="Century Gothic" panose="020B0502020202020204" pitchFamily="34" charset="0"/>
              </a:rPr>
              <a:t>колись належав </a:t>
            </a:r>
            <a:r>
              <a:rPr lang="ru-RU" dirty="0" err="1">
                <a:latin typeface="Century Gothic" panose="020B0502020202020204" pitchFamily="34" charset="0"/>
              </a:rPr>
              <a:t>Ангелі</a:t>
            </a:r>
            <a:r>
              <a:rPr lang="ru-RU" dirty="0">
                <a:latin typeface="Century Gothic" panose="020B0502020202020204" pitchFamily="34" charset="0"/>
              </a:rPr>
              <a:t> Меркель. </a:t>
            </a:r>
            <a:r>
              <a:rPr lang="ru-RU" dirty="0" err="1">
                <a:latin typeface="Century Gothic" panose="020B0502020202020204" pitchFamily="34" charset="0"/>
              </a:rPr>
              <a:t>Це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було</a:t>
            </a:r>
            <a:r>
              <a:rPr lang="ru-RU" dirty="0">
                <a:latin typeface="Century Gothic" panose="020B0502020202020204" pitchFamily="34" charset="0"/>
              </a:rPr>
              <a:t> перше «</a:t>
            </a:r>
            <a:r>
              <a:rPr lang="ru-RU" dirty="0" err="1">
                <a:latin typeface="Century Gothic" panose="020B0502020202020204" pitchFamily="34" charset="0"/>
              </a:rPr>
              <a:t>західне</a:t>
            </a:r>
            <a:r>
              <a:rPr lang="ru-RU" dirty="0">
                <a:latin typeface="Century Gothic" panose="020B0502020202020204" pitchFamily="34" charset="0"/>
              </a:rPr>
              <a:t> авто» </a:t>
            </a:r>
            <a:r>
              <a:rPr lang="ru-RU" dirty="0" err="1">
                <a:latin typeface="Century Gothic" panose="020B0502020202020204" pitchFamily="34" charset="0"/>
              </a:rPr>
              <a:t>майбутнього</a:t>
            </a:r>
            <a:r>
              <a:rPr lang="ru-RU" dirty="0">
                <a:latin typeface="Century Gothic" panose="020B0502020202020204" pitchFamily="34" charset="0"/>
              </a:rPr>
              <a:t> канцлера, вона </a:t>
            </a:r>
            <a:r>
              <a:rPr lang="ru-RU" dirty="0" err="1">
                <a:latin typeface="Century Gothic" panose="020B0502020202020204" pitchFamily="34" charset="0"/>
              </a:rPr>
              <a:t>їздила</a:t>
            </a:r>
            <a:r>
              <a:rPr lang="ru-RU" dirty="0">
                <a:latin typeface="Century Gothic" panose="020B0502020202020204" pitchFamily="34" charset="0"/>
              </a:rPr>
              <a:t> на </a:t>
            </a:r>
            <a:r>
              <a:rPr lang="ru-RU" dirty="0" err="1">
                <a:latin typeface="Century Gothic" panose="020B0502020202020204" pitchFamily="34" charset="0"/>
              </a:rPr>
              <a:t>ньому</a:t>
            </a:r>
            <a:r>
              <a:rPr lang="ru-RU" dirty="0">
                <a:latin typeface="Century Gothic" panose="020B0502020202020204" pitchFamily="34" charset="0"/>
              </a:rPr>
              <a:t> в 1990–1995 роках, </a:t>
            </a:r>
            <a:r>
              <a:rPr lang="ru-RU" dirty="0" err="1">
                <a:latin typeface="Century Gothic" panose="020B0502020202020204" pitchFamily="34" charset="0"/>
              </a:rPr>
              <a:t>після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чого</a:t>
            </a:r>
            <a:r>
              <a:rPr lang="ru-RU" dirty="0">
                <a:latin typeface="Century Gothic" panose="020B0502020202020204" pitchFamily="34" charset="0"/>
              </a:rPr>
              <a:t> «Гольф» </a:t>
            </a:r>
            <a:r>
              <a:rPr lang="ru-RU" dirty="0" err="1">
                <a:latin typeface="Century Gothic" panose="020B0502020202020204" pitchFamily="34" charset="0"/>
              </a:rPr>
              <a:t>ще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рік</a:t>
            </a:r>
            <a:r>
              <a:rPr lang="ru-RU" dirty="0">
                <a:latin typeface="Century Gothic" panose="020B0502020202020204" pitchFamily="34" charset="0"/>
              </a:rPr>
              <a:t> належав </a:t>
            </a:r>
            <a:r>
              <a:rPr lang="ru-RU" dirty="0" err="1">
                <a:latin typeface="Century Gothic" panose="020B0502020202020204" pitchFamily="34" charset="0"/>
              </a:rPr>
              <a:t>її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чоловіку</a:t>
            </a:r>
            <a:r>
              <a:rPr lang="ru-RU" dirty="0">
                <a:latin typeface="Century Gothic" panose="020B0502020202020204" pitchFamily="34" charset="0"/>
              </a:rPr>
              <a:t>, а </a:t>
            </a:r>
            <a:r>
              <a:rPr lang="ru-RU" dirty="0" err="1">
                <a:latin typeface="Century Gothic" panose="020B0502020202020204" pitchFamily="34" charset="0"/>
              </a:rPr>
              <a:t>потім</a:t>
            </a:r>
            <a:r>
              <a:rPr lang="ru-RU" dirty="0">
                <a:latin typeface="Century Gothic" panose="020B0502020202020204" pitchFamily="34" charset="0"/>
              </a:rPr>
              <a:t> у </a:t>
            </a:r>
            <a:r>
              <a:rPr lang="ru-RU" dirty="0" err="1">
                <a:latin typeface="Century Gothic" panose="020B0502020202020204" pitchFamily="34" charset="0"/>
              </a:rPr>
              <a:t>інших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власників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r>
              <a:rPr lang="ru-RU" dirty="0" err="1">
                <a:latin typeface="Century Gothic" panose="020B0502020202020204" pitchFamily="34" charset="0"/>
              </a:rPr>
              <a:t>Господар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ресайклінгу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реставрував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автомобіль</a:t>
            </a:r>
            <a:r>
              <a:rPr lang="ru-RU" dirty="0">
                <a:latin typeface="Century Gothic" panose="020B0502020202020204" pitchFamily="34" charset="0"/>
              </a:rPr>
              <a:t> і </a:t>
            </a:r>
            <a:r>
              <a:rPr lang="ru-RU" dirty="0" err="1">
                <a:latin typeface="Century Gothic" panose="020B0502020202020204" pitchFamily="34" charset="0"/>
              </a:rPr>
              <a:t>повністю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його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перефарбувавши</a:t>
            </a:r>
            <a:r>
              <a:rPr lang="ru-RU" dirty="0">
                <a:latin typeface="Century Gothic" panose="020B0502020202020204" pitchFamily="34" charset="0"/>
              </a:rPr>
              <a:t>, в </a:t>
            </a:r>
            <a:r>
              <a:rPr lang="ru-RU" dirty="0" err="1">
                <a:latin typeface="Century Gothic" panose="020B0502020202020204" pitchFamily="34" charset="0"/>
              </a:rPr>
              <a:t>середині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квітня</a:t>
            </a:r>
            <a:r>
              <a:rPr lang="ru-RU" dirty="0">
                <a:latin typeface="Century Gothic" panose="020B0502020202020204" pitchFamily="34" charset="0"/>
              </a:rPr>
              <a:t> 2012 </a:t>
            </a:r>
            <a:r>
              <a:rPr lang="ru-RU" dirty="0" err="1">
                <a:latin typeface="Century Gothic" panose="020B0502020202020204" pitchFamily="34" charset="0"/>
              </a:rPr>
              <a:t>виставив</a:t>
            </a:r>
            <a:r>
              <a:rPr lang="ru-RU" dirty="0">
                <a:latin typeface="Century Gothic" panose="020B0502020202020204" pitchFamily="34" charset="0"/>
              </a:rPr>
              <a:t> на </a:t>
            </a:r>
            <a:r>
              <a:rPr lang="ru-RU" dirty="0" err="1" smtClean="0">
                <a:latin typeface="Century Gothic" panose="020B0502020202020204" pitchFamily="34" charset="0"/>
              </a:rPr>
              <a:t>аукціон</a:t>
            </a:r>
            <a:r>
              <a:rPr lang="ru-RU" dirty="0" smtClean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йому</a:t>
            </a:r>
            <a:r>
              <a:rPr lang="ru-RU" dirty="0">
                <a:latin typeface="Century Gothic" panose="020B0502020202020204" pitchFamily="34" charset="0"/>
              </a:rPr>
              <a:t> вдалось </a:t>
            </a:r>
            <a:r>
              <a:rPr lang="ru-RU" dirty="0" err="1">
                <a:latin typeface="Century Gothic" panose="020B0502020202020204" pitchFamily="34" charset="0"/>
              </a:rPr>
              <a:t>продати</a:t>
            </a:r>
            <a:r>
              <a:rPr lang="ru-RU" dirty="0">
                <a:latin typeface="Century Gothic" panose="020B0502020202020204" pitchFamily="34" charset="0"/>
              </a:rPr>
              <a:t> Гольф </a:t>
            </a:r>
            <a:r>
              <a:rPr lang="en-US" dirty="0">
                <a:latin typeface="Century Gothic" panose="020B0502020202020204" pitchFamily="34" charset="0"/>
              </a:rPr>
              <a:t> </a:t>
            </a:r>
            <a:r>
              <a:rPr lang="ru-RU" dirty="0">
                <a:latin typeface="Century Gothic" panose="020B0502020202020204" pitchFamily="34" charset="0"/>
              </a:rPr>
              <a:t>за </a:t>
            </a:r>
            <a:r>
              <a:rPr lang="ru-RU" b="1" dirty="0">
                <a:latin typeface="Century Gothic" panose="020B0502020202020204" pitchFamily="34" charset="0"/>
              </a:rPr>
              <a:t>10.165,02</a:t>
            </a:r>
            <a:r>
              <a:rPr lang="ru-RU" dirty="0">
                <a:latin typeface="Century Gothic" panose="020B0502020202020204" pitchFamily="34" charset="0"/>
              </a:rPr>
              <a:t> </a:t>
            </a:r>
            <a:r>
              <a:rPr lang="ru-RU" dirty="0" err="1">
                <a:latin typeface="Century Gothic" panose="020B0502020202020204" pitchFamily="34" charset="0"/>
              </a:rPr>
              <a:t>євро</a:t>
            </a:r>
            <a:r>
              <a:rPr lang="ru-RU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7939" y="54452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Century Gothic" panose="020B0502020202020204" pitchFamily="34" charset="0"/>
              </a:rPr>
              <a:t>Журнал </a:t>
            </a:r>
            <a:r>
              <a:rPr lang="ru-RU" b="1" dirty="0">
                <a:latin typeface="Century Gothic" panose="020B0502020202020204" pitchFamily="34" charset="0"/>
              </a:rPr>
              <a:t>«</a:t>
            </a:r>
            <a:r>
              <a:rPr lang="ru-RU" b="1" dirty="0" err="1">
                <a:latin typeface="Century Gothic" panose="020B0502020202020204" pitchFamily="34" charset="0"/>
              </a:rPr>
              <a:t>Форбс</a:t>
            </a:r>
            <a:r>
              <a:rPr lang="ru-RU" b="1" dirty="0">
                <a:latin typeface="Century Gothic" panose="020B0502020202020204" pitchFamily="34" charset="0"/>
              </a:rPr>
              <a:t>»</a:t>
            </a:r>
            <a:r>
              <a:rPr lang="ru-RU" dirty="0">
                <a:latin typeface="Century Gothic" panose="020B0502020202020204" pitchFamily="34" charset="0"/>
              </a:rPr>
              <a:t> </a:t>
            </a:r>
            <a:r>
              <a:rPr lang="ru-RU" dirty="0" err="1">
                <a:latin typeface="Century Gothic" panose="020B0502020202020204" pitchFamily="34" charset="0"/>
              </a:rPr>
              <a:t>вважає</a:t>
            </a:r>
            <a:r>
              <a:rPr lang="ru-RU" dirty="0">
                <a:latin typeface="Century Gothic" panose="020B0502020202020204" pitchFamily="34" charset="0"/>
              </a:rPr>
              <a:t> Ангелу Меркель </a:t>
            </a:r>
            <a:r>
              <a:rPr lang="ru-RU" dirty="0" err="1">
                <a:latin typeface="Century Gothic" panose="020B0502020202020204" pitchFamily="34" charset="0"/>
              </a:rPr>
              <a:t>найвпливовішою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жінкою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сучасності</a:t>
            </a:r>
            <a:r>
              <a:rPr lang="ru-RU" dirty="0"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67994"/>
            <a:ext cx="3312368" cy="24810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61217"/>
            <a:ext cx="3456384" cy="2543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8624306" y="6488668"/>
            <a:ext cx="3706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000" dirty="0" smtClean="0"/>
              <a:t>Ĉ</a:t>
            </a:r>
            <a:r>
              <a:rPr lang="en-US" sz="1000" dirty="0" smtClean="0"/>
              <a:t>/</a:t>
            </a:r>
            <a:r>
              <a:rPr lang="ar-SA" sz="1000" dirty="0" smtClean="0"/>
              <a:t>ß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9246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555776" y="404664"/>
            <a:ext cx="3638550" cy="20288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endParaRPr lang="ru-RU" sz="3600" kern="10" spc="0" dirty="0">
              <a:ln w="9525">
                <a:round/>
                <a:headEnd/>
                <a:tailEnd/>
              </a:ln>
              <a:solidFill>
                <a:srgbClr val="00B05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24306" y="6488668"/>
            <a:ext cx="3706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000" dirty="0" smtClean="0"/>
              <a:t>Ĉ</a:t>
            </a:r>
            <a:r>
              <a:rPr lang="en-US" sz="1000" dirty="0" smtClean="0"/>
              <a:t>/</a:t>
            </a:r>
            <a:r>
              <a:rPr lang="ar-SA" sz="1000" dirty="0" smtClean="0"/>
              <a:t>ß</a:t>
            </a:r>
            <a:endParaRPr lang="ru-RU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549668" y="2276872"/>
            <a:ext cx="84417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err="1" smtClean="0">
                <a:latin typeface="Century Gothic" panose="020B0502020202020204" pitchFamily="34" charset="0"/>
              </a:rPr>
              <a:t>Дяку</a:t>
            </a:r>
            <a:r>
              <a:rPr lang="uk-UA" sz="7200" dirty="0" err="1" smtClean="0">
                <a:latin typeface="Century Gothic" panose="020B0502020202020204" pitchFamily="34" charset="0"/>
              </a:rPr>
              <a:t>ємо</a:t>
            </a:r>
            <a:r>
              <a:rPr lang="uk-UA" sz="7200" dirty="0" smtClean="0">
                <a:latin typeface="Century Gothic" panose="020B0502020202020204" pitchFamily="34" charset="0"/>
              </a:rPr>
              <a:t> за увагу!</a:t>
            </a:r>
            <a:endParaRPr lang="ru-RU" sz="7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5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0373" y="47667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А́нгела Дороте́я Ме́ркель</a:t>
            </a:r>
            <a:r>
              <a:rPr lang="vi-V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 — німецький політик, лідер ХДС, з 2005-го року </a:t>
            </a:r>
            <a:r>
              <a:rPr lang="vi-VN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—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vi-VN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Федеральний </a:t>
            </a:r>
            <a:r>
              <a:rPr lang="vi-V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Канцлер Німеччини. Перша </a:t>
            </a:r>
            <a:r>
              <a:rPr lang="vi-VN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жінка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vi-VN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Федеральний </a:t>
            </a:r>
            <a:r>
              <a:rPr lang="vi-V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Канцлер Німеччини.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15" y="620688"/>
            <a:ext cx="4104456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624306" y="6488668"/>
            <a:ext cx="3706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000" dirty="0" smtClean="0"/>
              <a:t>Ĉ</a:t>
            </a:r>
            <a:r>
              <a:rPr lang="en-US" sz="1000" dirty="0" smtClean="0"/>
              <a:t>/</a:t>
            </a:r>
            <a:r>
              <a:rPr lang="ar-SA" sz="1000" dirty="0" smtClean="0"/>
              <a:t>ß</a:t>
            </a:r>
            <a:endParaRPr lang="ru-RU" sz="1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8" y="3228200"/>
            <a:ext cx="4310865" cy="35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39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212136"/>
            <a:ext cx="2597186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dirty="0" err="1">
                <a:ln/>
                <a:solidFill>
                  <a:schemeClr val="accent3"/>
                </a:solidFill>
              </a:rPr>
              <a:t>Біографія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003321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17 </a:t>
            </a:r>
            <a:r>
              <a:rPr lang="ru-RU" dirty="0" err="1">
                <a:latin typeface="Century Gothic" panose="020B0502020202020204" pitchFamily="34" charset="0"/>
              </a:rPr>
              <a:t>липня</a:t>
            </a:r>
            <a:r>
              <a:rPr lang="ru-RU" dirty="0">
                <a:latin typeface="Century Gothic" panose="020B0502020202020204" pitchFamily="34" charset="0"/>
              </a:rPr>
              <a:t> 1954, </a:t>
            </a:r>
            <a:r>
              <a:rPr lang="ru-RU" dirty="0" smtClean="0">
                <a:latin typeface="Century Gothic" panose="020B0502020202020204" pitchFamily="34" charset="0"/>
              </a:rPr>
              <a:t>Гамбург -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uk-UA" dirty="0" smtClean="0">
                <a:latin typeface="Century Gothic" panose="020B0502020202020204" pitchFamily="34" charset="0"/>
              </a:rPr>
              <a:t>народилася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Ангела Меркель. </a:t>
            </a:r>
            <a:r>
              <a:rPr lang="ru-RU" dirty="0" err="1" smtClean="0">
                <a:latin typeface="Century Gothic" panose="020B0502020202020204" pitchFamily="34" charset="0"/>
              </a:rPr>
              <a:t>Була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третьою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дитиною</a:t>
            </a:r>
            <a:r>
              <a:rPr lang="ru-RU" dirty="0">
                <a:latin typeface="Century Gothic" panose="020B0502020202020204" pitchFamily="34" charset="0"/>
              </a:rPr>
              <a:t> в </a:t>
            </a:r>
            <a:r>
              <a:rPr lang="ru-RU" dirty="0" err="1">
                <a:latin typeface="Century Gothic" panose="020B0502020202020204" pitchFamily="34" charset="0"/>
              </a:rPr>
              <a:t>родині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лютеранського</a:t>
            </a:r>
            <a:r>
              <a:rPr lang="ru-RU" dirty="0">
                <a:latin typeface="Century Gothic" panose="020B0502020202020204" pitchFamily="34" charset="0"/>
              </a:rPr>
              <a:t> пастора Горста </a:t>
            </a:r>
            <a:r>
              <a:rPr lang="ru-RU" dirty="0" err="1">
                <a:latin typeface="Century Gothic" panose="020B0502020202020204" pitchFamily="34" charset="0"/>
              </a:rPr>
              <a:t>Каснера</a:t>
            </a:r>
            <a:r>
              <a:rPr lang="ru-RU" dirty="0">
                <a:latin typeface="Century Gothic" panose="020B0502020202020204" pitchFamily="34" charset="0"/>
              </a:rPr>
              <a:t> і </a:t>
            </a:r>
            <a:r>
              <a:rPr lang="ru-RU" dirty="0" err="1">
                <a:latin typeface="Century Gothic" panose="020B0502020202020204" pitchFamily="34" charset="0"/>
              </a:rPr>
              <a:t>вчительки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Герлінди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Каснер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які</a:t>
            </a:r>
            <a:r>
              <a:rPr lang="ru-RU" dirty="0">
                <a:latin typeface="Century Gothic" panose="020B0502020202020204" pitchFamily="34" charset="0"/>
              </a:rPr>
              <a:t> жили в </a:t>
            </a:r>
            <a:r>
              <a:rPr lang="ru-RU" dirty="0" err="1">
                <a:latin typeface="Century Gothic" panose="020B0502020202020204" pitchFamily="34" charset="0"/>
              </a:rPr>
              <a:t>Гамбурзі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r>
              <a:rPr lang="ru-RU" dirty="0" err="1">
                <a:latin typeface="Century Gothic" panose="020B0502020202020204" pitchFamily="34" charset="0"/>
              </a:rPr>
              <a:t>Після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її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народження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сім'я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переїхала</a:t>
            </a:r>
            <a:r>
              <a:rPr lang="ru-RU" dirty="0">
                <a:latin typeface="Century Gothic" panose="020B0502020202020204" pitchFamily="34" charset="0"/>
              </a:rPr>
              <a:t> в </a:t>
            </a:r>
            <a:r>
              <a:rPr lang="ru-RU" dirty="0" smtClean="0">
                <a:latin typeface="Century Gothic" panose="020B0502020202020204" pitchFamily="34" charset="0"/>
              </a:rPr>
              <a:t>НДР. </a:t>
            </a:r>
            <a:r>
              <a:rPr lang="ru-RU" dirty="0">
                <a:latin typeface="Century Gothic" panose="020B0502020202020204" pitchFamily="34" charset="0"/>
              </a:rPr>
              <a:t> В </a:t>
            </a:r>
            <a:r>
              <a:rPr lang="ru-RU" dirty="0" err="1">
                <a:latin typeface="Century Gothic" panose="020B0502020202020204" pitchFamily="34" charset="0"/>
              </a:rPr>
              <a:t>юності</a:t>
            </a:r>
            <a:r>
              <a:rPr lang="ru-RU" dirty="0">
                <a:latin typeface="Century Gothic" panose="020B0502020202020204" pitchFamily="34" charset="0"/>
              </a:rPr>
              <a:t> Ангела </a:t>
            </a:r>
            <a:r>
              <a:rPr lang="ru-RU" dirty="0" err="1">
                <a:latin typeface="Century Gothic" panose="020B0502020202020204" pitchFamily="34" charset="0"/>
              </a:rPr>
              <a:t>була</a:t>
            </a:r>
            <a:r>
              <a:rPr lang="ru-RU" dirty="0">
                <a:latin typeface="Century Gothic" panose="020B0502020202020204" pitchFamily="34" charset="0"/>
              </a:rPr>
              <a:t> в </a:t>
            </a:r>
            <a:r>
              <a:rPr lang="ru-RU" dirty="0" err="1">
                <a:latin typeface="Century Gothic" panose="020B0502020202020204" pitchFamily="34" charset="0"/>
              </a:rPr>
              <a:t>піонерській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організації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Комуністичному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союзі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молоді</a:t>
            </a:r>
            <a:r>
              <a:rPr lang="ru-RU" dirty="0">
                <a:latin typeface="Century Gothic" panose="020B0502020202020204" pitchFamily="34" charset="0"/>
              </a:rPr>
              <a:t>, і </a:t>
            </a:r>
            <a:r>
              <a:rPr lang="ru-RU" dirty="0" err="1">
                <a:latin typeface="Century Gothic" panose="020B0502020202020204" pitchFamily="34" charset="0"/>
              </a:rPr>
              <a:t>одночасно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була</a:t>
            </a:r>
            <a:r>
              <a:rPr lang="ru-RU" dirty="0">
                <a:latin typeface="Century Gothic" panose="020B0502020202020204" pitchFamily="34" charset="0"/>
              </a:rPr>
              <a:t> членом </a:t>
            </a:r>
            <a:r>
              <a:rPr lang="ru-RU" dirty="0" err="1">
                <a:latin typeface="Century Gothic" panose="020B0502020202020204" pitchFamily="34" charset="0"/>
              </a:rPr>
              <a:t>молодіжної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організації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християнських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демократів</a:t>
            </a:r>
            <a:r>
              <a:rPr lang="ru-RU" dirty="0">
                <a:latin typeface="Century Gothic" panose="020B0502020202020204" pitchFamily="34" charset="0"/>
              </a:rPr>
              <a:t>. У </a:t>
            </a:r>
            <a:r>
              <a:rPr lang="ru-RU" dirty="0" err="1">
                <a:latin typeface="Century Gothic" panose="020B0502020202020204" pitchFamily="34" charset="0"/>
              </a:rPr>
              <a:t>школі</a:t>
            </a:r>
            <a:r>
              <a:rPr lang="ru-RU" dirty="0">
                <a:latin typeface="Century Gothic" panose="020B0502020202020204" pitchFamily="34" charset="0"/>
              </a:rPr>
              <a:t> добре </a:t>
            </a:r>
            <a:r>
              <a:rPr lang="ru-RU" dirty="0" err="1">
                <a:latin typeface="Century Gothic" panose="020B0502020202020204" pitchFamily="34" charset="0"/>
              </a:rPr>
              <a:t>опанувала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російську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мову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r>
              <a:rPr lang="ru-RU" dirty="0" err="1">
                <a:latin typeface="Century Gothic" panose="020B0502020202020204" pitchFamily="34" charset="0"/>
              </a:rPr>
              <a:t>Пізніше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вивчила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англійську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  <a:r>
              <a:rPr lang="ru-RU" dirty="0">
                <a:latin typeface="Century Gothic" panose="020B0502020202020204" pitchFamily="34" charset="0"/>
              </a:rPr>
              <a:t> У 1978 </a:t>
            </a:r>
            <a:r>
              <a:rPr lang="ru-RU" dirty="0" err="1">
                <a:latin typeface="Century Gothic" panose="020B0502020202020204" pitchFamily="34" charset="0"/>
              </a:rPr>
              <a:t>році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закінчила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фізичний</a:t>
            </a:r>
            <a:r>
              <a:rPr lang="ru-RU" dirty="0">
                <a:latin typeface="Century Gothic" panose="020B0502020202020204" pitchFamily="34" charset="0"/>
              </a:rPr>
              <a:t> факультет </a:t>
            </a:r>
            <a:r>
              <a:rPr lang="ru-RU" dirty="0" err="1" smtClean="0">
                <a:latin typeface="Century Gothic" panose="020B0502020202020204" pitchFamily="34" charset="0"/>
              </a:rPr>
              <a:t>Лейпцизького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університету</a:t>
            </a:r>
            <a:r>
              <a:rPr lang="ru-RU" dirty="0">
                <a:latin typeface="Century Gothic" panose="020B0502020202020204" pitchFamily="34" charset="0"/>
              </a:rPr>
              <a:t>, у 1986 </a:t>
            </a:r>
            <a:r>
              <a:rPr lang="ru-RU" dirty="0" err="1" smtClean="0">
                <a:latin typeface="Century Gothic" panose="020B0502020202020204" pitchFamily="34" charset="0"/>
              </a:rPr>
              <a:t>захистила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дисертацію</a:t>
            </a:r>
            <a:r>
              <a:rPr lang="ru-RU" dirty="0">
                <a:latin typeface="Century Gothic" panose="020B0502020202020204" pitchFamily="34" charset="0"/>
              </a:rPr>
              <a:t>. З 1978 до 1990 </a:t>
            </a:r>
            <a:r>
              <a:rPr lang="ru-RU" dirty="0" err="1">
                <a:latin typeface="Century Gothic" panose="020B0502020202020204" pitchFamily="34" charset="0"/>
              </a:rPr>
              <a:t>працювала</a:t>
            </a:r>
            <a:r>
              <a:rPr lang="ru-RU" dirty="0">
                <a:latin typeface="Century Gothic" panose="020B0502020202020204" pitchFamily="34" charset="0"/>
              </a:rPr>
              <a:t> в Центральному </a:t>
            </a:r>
            <a:r>
              <a:rPr lang="ru-RU" dirty="0" err="1">
                <a:latin typeface="Century Gothic" panose="020B0502020202020204" pitchFamily="34" charset="0"/>
              </a:rPr>
              <a:t>інституті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фізичної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хімії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Академії</a:t>
            </a:r>
            <a:r>
              <a:rPr lang="ru-RU" dirty="0">
                <a:latin typeface="Century Gothic" panose="020B0502020202020204" pitchFamily="34" charset="0"/>
              </a:rPr>
              <a:t> наук НДР.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20022"/>
            <a:ext cx="3404685" cy="5245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8624306" y="6488668"/>
            <a:ext cx="3706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000" dirty="0" smtClean="0"/>
              <a:t>Ĉ</a:t>
            </a:r>
            <a:r>
              <a:rPr lang="en-US" sz="1000" dirty="0" smtClean="0"/>
              <a:t>/</a:t>
            </a:r>
            <a:r>
              <a:rPr lang="ar-SA" sz="1000" dirty="0" smtClean="0"/>
              <a:t>ß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2657662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88640"/>
            <a:ext cx="467467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Політична</a:t>
            </a:r>
            <a:r>
              <a:rPr lang="ru-RU" sz="40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кар'єра</a:t>
            </a:r>
            <a:endParaRPr lang="ru-RU" sz="40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099" y="155679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У </a:t>
            </a:r>
            <a:r>
              <a:rPr lang="ru-RU" dirty="0" smtClean="0">
                <a:latin typeface="Century Gothic" panose="020B0502020202020204" pitchFamily="34" charset="0"/>
              </a:rPr>
              <a:t>1989р</a:t>
            </a:r>
            <a:r>
              <a:rPr lang="ru-RU" dirty="0">
                <a:latin typeface="Century Gothic" panose="020B0502020202020204" pitchFamily="34" charset="0"/>
              </a:rPr>
              <a:t> </a:t>
            </a:r>
            <a:r>
              <a:rPr lang="ru-RU" dirty="0" err="1">
                <a:latin typeface="Century Gothic" panose="020B0502020202020204" pitchFamily="34" charset="0"/>
              </a:rPr>
              <a:t>після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падіння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Берлінської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стіни</a:t>
            </a:r>
            <a:r>
              <a:rPr lang="ru-RU" dirty="0">
                <a:latin typeface="Century Gothic" panose="020B0502020202020204" pitchFamily="34" charset="0"/>
              </a:rPr>
              <a:t> вона вступила в ряди </a:t>
            </a:r>
            <a:r>
              <a:rPr lang="ru-RU" dirty="0" err="1">
                <a:latin typeface="Century Gothic" panose="020B0502020202020204" pitchFamily="34" charset="0"/>
              </a:rPr>
              <a:t>організації</a:t>
            </a:r>
            <a:r>
              <a:rPr lang="ru-RU" dirty="0">
                <a:latin typeface="Century Gothic" panose="020B0502020202020204" pitchFamily="34" charset="0"/>
              </a:rPr>
              <a:t> «</a:t>
            </a:r>
            <a:r>
              <a:rPr lang="ru-RU" dirty="0" err="1">
                <a:latin typeface="Century Gothic" panose="020B0502020202020204" pitchFamily="34" charset="0"/>
              </a:rPr>
              <a:t>Німецька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вільна</a:t>
            </a:r>
            <a:r>
              <a:rPr lang="ru-RU" dirty="0">
                <a:latin typeface="Century Gothic" panose="020B0502020202020204" pitchFamily="34" charset="0"/>
              </a:rPr>
              <a:t> молодь</a:t>
            </a:r>
            <a:r>
              <a:rPr lang="ru-RU" dirty="0" smtClean="0">
                <a:latin typeface="Century Gothic" panose="020B0502020202020204" pitchFamily="34" charset="0"/>
              </a:rPr>
              <a:t>». Вона </a:t>
            </a:r>
            <a:r>
              <a:rPr lang="ru-RU" dirty="0" err="1">
                <a:latin typeface="Century Gothic" panose="020B0502020202020204" pitchFamily="34" charset="0"/>
              </a:rPr>
              <a:t>стає</a:t>
            </a:r>
            <a:r>
              <a:rPr lang="ru-RU" dirty="0">
                <a:latin typeface="Century Gothic" panose="020B0502020202020204" pitchFamily="34" charset="0"/>
              </a:rPr>
              <a:t> одним з </a:t>
            </a:r>
            <a:r>
              <a:rPr lang="ru-RU" dirty="0" err="1">
                <a:latin typeface="Century Gothic" panose="020B0502020202020204" pitchFamily="34" charset="0"/>
              </a:rPr>
              <a:t>головних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експертів</a:t>
            </a:r>
            <a:r>
              <a:rPr lang="ru-RU" dirty="0">
                <a:latin typeface="Century Gothic" panose="020B0502020202020204" pitchFamily="34" charset="0"/>
              </a:rPr>
              <a:t> з </a:t>
            </a:r>
            <a:r>
              <a:rPr lang="ru-RU" dirty="0" err="1">
                <a:latin typeface="Century Gothic" panose="020B0502020202020204" pitchFamily="34" charset="0"/>
              </a:rPr>
              <a:t>політичної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комунікації</a:t>
            </a:r>
            <a:r>
              <a:rPr lang="ru-RU" dirty="0">
                <a:latin typeface="Century Gothic" panose="020B0502020202020204" pitchFamily="34" charset="0"/>
              </a:rPr>
              <a:t> в </a:t>
            </a:r>
            <a:r>
              <a:rPr lang="ru-RU" dirty="0" smtClean="0">
                <a:latin typeface="Century Gothic" panose="020B0502020202020204" pitchFamily="34" charset="0"/>
              </a:rPr>
              <a:t>НДР. </a:t>
            </a:r>
            <a:r>
              <a:rPr lang="ru-RU" dirty="0" err="1" smtClean="0">
                <a:latin typeface="Century Gothic" panose="020B0502020202020204" pitchFamily="34" charset="0"/>
              </a:rPr>
              <a:t>Після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останніх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парламентських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виборів</a:t>
            </a:r>
            <a:r>
              <a:rPr lang="ru-RU" dirty="0">
                <a:latin typeface="Century Gothic" panose="020B0502020202020204" pitchFamily="34" charset="0"/>
              </a:rPr>
              <a:t> в ДР вона </a:t>
            </a:r>
            <a:r>
              <a:rPr lang="ru-RU" dirty="0" err="1">
                <a:latin typeface="Century Gothic" panose="020B0502020202020204" pitchFamily="34" charset="0"/>
              </a:rPr>
              <a:t>увійшла</a:t>
            </a:r>
            <a:r>
              <a:rPr lang="ru-RU" dirty="0">
                <a:latin typeface="Century Gothic" panose="020B0502020202020204" pitchFamily="34" charset="0"/>
              </a:rPr>
              <a:t> до уряду </a:t>
            </a:r>
            <a:r>
              <a:rPr lang="ru-RU" dirty="0" err="1">
                <a:latin typeface="Century Gothic" panose="020B0502020202020204" pitchFamily="34" charset="0"/>
              </a:rPr>
              <a:t>Лотара</a:t>
            </a:r>
            <a:r>
              <a:rPr lang="ru-RU" dirty="0">
                <a:latin typeface="Century Gothic" panose="020B0502020202020204" pitchFamily="34" charset="0"/>
              </a:rPr>
              <a:t> де </a:t>
            </a:r>
            <a:r>
              <a:rPr lang="ru-RU" dirty="0" err="1">
                <a:latin typeface="Century Gothic" panose="020B0502020202020204" pitchFamily="34" charset="0"/>
              </a:rPr>
              <a:t>Мезьера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останнього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голови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кабінету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міністрів</a:t>
            </a:r>
            <a:r>
              <a:rPr lang="ru-RU" dirty="0">
                <a:latin typeface="Century Gothic" panose="020B0502020202020204" pitchFamily="34" charset="0"/>
              </a:rPr>
              <a:t> НДР, і стала </a:t>
            </a:r>
            <a:r>
              <a:rPr lang="ru-RU" dirty="0" err="1">
                <a:latin typeface="Century Gothic" panose="020B0502020202020204" pitchFamily="34" charset="0"/>
              </a:rPr>
              <a:t>його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прес</a:t>
            </a:r>
            <a:r>
              <a:rPr lang="ru-RU" dirty="0" smtClean="0">
                <a:latin typeface="Century Gothic" panose="020B0502020202020204" pitchFamily="34" charset="0"/>
              </a:rPr>
              <a:t>-секретарем. </a:t>
            </a:r>
            <a:r>
              <a:rPr lang="ru-RU" dirty="0" err="1">
                <a:latin typeface="Century Gothic" panose="020B0502020202020204" pitchFamily="34" charset="0"/>
              </a:rPr>
              <a:t>Після</a:t>
            </a:r>
            <a:r>
              <a:rPr lang="ru-RU" dirty="0">
                <a:latin typeface="Century Gothic" panose="020B0502020202020204" pitchFamily="34" charset="0"/>
              </a:rPr>
              <a:t> </a:t>
            </a:r>
            <a:r>
              <a:rPr lang="ru-RU" dirty="0" err="1">
                <a:latin typeface="Century Gothic" panose="020B0502020202020204" pitchFamily="34" charset="0"/>
              </a:rPr>
              <a:t>об'єднання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    </a:t>
            </a:r>
            <a:r>
              <a:rPr lang="ru-RU" dirty="0" err="1" smtClean="0">
                <a:latin typeface="Century Gothic" panose="020B0502020202020204" pitchFamily="34" charset="0"/>
              </a:rPr>
              <a:t>Німеччини</a:t>
            </a:r>
            <a:r>
              <a:rPr lang="ru-RU" dirty="0">
                <a:latin typeface="Century Gothic" panose="020B0502020202020204" pitchFamily="34" charset="0"/>
              </a:rPr>
              <a:t> в 1990 вступила в </a:t>
            </a:r>
            <a:r>
              <a:rPr lang="ru-RU" dirty="0" err="1">
                <a:latin typeface="Century Gothic" panose="020B0502020202020204" pitchFamily="34" charset="0"/>
              </a:rPr>
              <a:t>Християнсько-демократичний</a:t>
            </a:r>
            <a:r>
              <a:rPr lang="ru-RU" dirty="0">
                <a:latin typeface="Century Gothic" panose="020B0502020202020204" pitchFamily="34" charset="0"/>
              </a:rPr>
              <a:t> союз, </a:t>
            </a:r>
            <a:r>
              <a:rPr lang="ru-RU" dirty="0" err="1">
                <a:latin typeface="Century Gothic" panose="020B0502020202020204" pitchFamily="34" charset="0"/>
              </a:rPr>
              <a:t>який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був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тоді</a:t>
            </a:r>
            <a:r>
              <a:rPr lang="ru-RU" dirty="0">
                <a:latin typeface="Century Gothic" panose="020B0502020202020204" pitchFamily="34" charset="0"/>
              </a:rPr>
              <a:t> при </a:t>
            </a:r>
            <a:r>
              <a:rPr lang="ru-RU" dirty="0" err="1">
                <a:latin typeface="Century Gothic" panose="020B0502020202020204" pitchFamily="34" charset="0"/>
              </a:rPr>
              <a:t>владі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   У </a:t>
            </a:r>
            <a:r>
              <a:rPr lang="ru-RU" dirty="0" err="1">
                <a:latin typeface="Century Gothic" panose="020B0502020202020204" pitchFamily="34" charset="0"/>
              </a:rPr>
              <a:t>грудні</a:t>
            </a:r>
            <a:r>
              <a:rPr lang="ru-RU" dirty="0">
                <a:latin typeface="Century Gothic" panose="020B0502020202020204" pitchFamily="34" charset="0"/>
              </a:rPr>
              <a:t> того ж року </a:t>
            </a:r>
            <a:r>
              <a:rPr lang="ru-RU" dirty="0" err="1">
                <a:latin typeface="Century Gothic" panose="020B0502020202020204" pitchFamily="34" charset="0"/>
              </a:rPr>
              <a:t>її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обрали</a:t>
            </a:r>
            <a:r>
              <a:rPr lang="ru-RU" dirty="0">
                <a:latin typeface="Century Gothic" panose="020B0502020202020204" pitchFamily="34" charset="0"/>
              </a:rPr>
              <a:t> депутатом Бундестагу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  </a:t>
            </a:r>
            <a:r>
              <a:rPr lang="ru-RU" dirty="0">
                <a:latin typeface="Century Gothic" panose="020B0502020202020204" pitchFamily="34" charset="0"/>
              </a:rPr>
              <a:t>З 1991 — </a:t>
            </a:r>
            <a:r>
              <a:rPr lang="ru-RU" dirty="0" err="1">
                <a:latin typeface="Century Gothic" panose="020B0502020202020204" pitchFamily="34" charset="0"/>
              </a:rPr>
              <a:t>віце</a:t>
            </a:r>
            <a:r>
              <a:rPr lang="ru-RU" dirty="0">
                <a:latin typeface="Century Gothic" panose="020B0502020202020204" pitchFamily="34" charset="0"/>
              </a:rPr>
              <a:t>-голова </a:t>
            </a:r>
            <a:r>
              <a:rPr lang="ru-RU" dirty="0" err="1">
                <a:latin typeface="Century Gothic" panose="020B0502020202020204" pitchFamily="34" charset="0"/>
              </a:rPr>
              <a:t>Християнсько</a:t>
            </a:r>
            <a:r>
              <a:rPr lang="ru-RU" dirty="0">
                <a:latin typeface="Century Gothic" panose="020B0502020202020204" pitchFamily="34" charset="0"/>
              </a:rPr>
              <a:t>-демократичного союзу.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98" y="980728"/>
            <a:ext cx="4394901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98" y="4161274"/>
            <a:ext cx="4287397" cy="25080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8752775" y="6546249"/>
            <a:ext cx="3706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000" dirty="0" smtClean="0"/>
              <a:t>Ĉ</a:t>
            </a:r>
            <a:r>
              <a:rPr lang="en-US" sz="1000" dirty="0" smtClean="0"/>
              <a:t>/</a:t>
            </a:r>
            <a:r>
              <a:rPr lang="ar-SA" sz="1000" dirty="0" smtClean="0"/>
              <a:t>ß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5879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012" y="2408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У </a:t>
            </a:r>
            <a:r>
              <a:rPr lang="ru-RU" dirty="0" smtClean="0">
                <a:latin typeface="Century Gothic" panose="020B0502020202020204" pitchFamily="34" charset="0"/>
              </a:rPr>
              <a:t>1994р</a:t>
            </a:r>
            <a:r>
              <a:rPr lang="ru-RU" dirty="0">
                <a:latin typeface="Century Gothic" panose="020B0502020202020204" pitchFamily="34" charset="0"/>
              </a:rPr>
              <a:t> </a:t>
            </a:r>
            <a:r>
              <a:rPr lang="ru-RU" dirty="0" err="1">
                <a:latin typeface="Century Gothic" panose="020B0502020202020204" pitchFamily="34" charset="0"/>
              </a:rPr>
              <a:t>перейшла</a:t>
            </a:r>
            <a:r>
              <a:rPr lang="ru-RU" dirty="0">
                <a:latin typeface="Century Gothic" panose="020B0502020202020204" pitchFamily="34" charset="0"/>
              </a:rPr>
              <a:t> на посаду </a:t>
            </a:r>
            <a:r>
              <a:rPr lang="ru-RU" dirty="0" err="1">
                <a:latin typeface="Century Gothic" panose="020B0502020202020204" pitchFamily="34" charset="0"/>
              </a:rPr>
              <a:t>міністра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навколишнього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середовища</a:t>
            </a:r>
            <a:r>
              <a:rPr lang="ru-RU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13" y="11641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У </a:t>
            </a:r>
            <a:r>
              <a:rPr lang="ru-RU" dirty="0" smtClean="0">
                <a:latin typeface="Century Gothic" panose="020B0502020202020204" pitchFamily="34" charset="0"/>
              </a:rPr>
              <a:t>2002р</a:t>
            </a:r>
            <a:r>
              <a:rPr lang="ru-RU" dirty="0">
                <a:latin typeface="Century Gothic" panose="020B0502020202020204" pitchFamily="34" charset="0"/>
              </a:rPr>
              <a:t> Меркель </a:t>
            </a:r>
            <a:r>
              <a:rPr lang="ru-RU" dirty="0" err="1">
                <a:latin typeface="Century Gothic" panose="020B0502020202020204" pitchFamily="34" charset="0"/>
              </a:rPr>
              <a:t>погодилася</a:t>
            </a:r>
            <a:r>
              <a:rPr lang="ru-RU" dirty="0">
                <a:latin typeface="Century Gothic" panose="020B0502020202020204" pitchFamily="34" charset="0"/>
              </a:rPr>
              <a:t> на </a:t>
            </a:r>
            <a:r>
              <a:rPr lang="ru-RU" dirty="0" err="1">
                <a:latin typeface="Century Gothic" panose="020B0502020202020204" pitchFamily="34" charset="0"/>
              </a:rPr>
              <a:t>єдину</a:t>
            </a:r>
            <a:r>
              <a:rPr lang="ru-RU" dirty="0">
                <a:latin typeface="Century Gothic" panose="020B0502020202020204" pitchFamily="34" charset="0"/>
              </a:rPr>
              <a:t> кандидатуру на посаду федерального канцлера </a:t>
            </a:r>
            <a:r>
              <a:rPr lang="ru-RU" dirty="0" err="1">
                <a:latin typeface="Century Gothic" panose="020B0502020202020204" pitchFamily="34" charset="0"/>
              </a:rPr>
              <a:t>від</a:t>
            </a:r>
            <a:r>
              <a:rPr lang="ru-RU" dirty="0">
                <a:latin typeface="Century Gothic" panose="020B0502020202020204" pitchFamily="34" charset="0"/>
              </a:rPr>
              <a:t> ХДС/ХСС </a:t>
            </a:r>
            <a:r>
              <a:rPr lang="ru-RU" dirty="0" err="1">
                <a:latin typeface="Century Gothic" panose="020B0502020202020204" pitchFamily="34" charset="0"/>
              </a:rPr>
              <a:t>прем'єр-міністра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Баварії</a:t>
            </a:r>
            <a:r>
              <a:rPr lang="ru-RU" dirty="0">
                <a:latin typeface="Century Gothic" panose="020B0502020202020204" pitchFamily="34" charset="0"/>
              </a:rPr>
              <a:t> </a:t>
            </a:r>
            <a:r>
              <a:rPr lang="ru-RU" dirty="0" err="1">
                <a:latin typeface="Century Gothic" panose="020B0502020202020204" pitchFamily="34" charset="0"/>
              </a:rPr>
              <a:t>Едмунда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Штойбера</a:t>
            </a:r>
            <a:r>
              <a:rPr lang="ru-RU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74314" y="305130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У </a:t>
            </a:r>
            <a:r>
              <a:rPr lang="ru-RU" dirty="0" smtClean="0">
                <a:latin typeface="Century Gothic" panose="020B0502020202020204" pitchFamily="34" charset="0"/>
              </a:rPr>
              <a:t>2003р</a:t>
            </a:r>
            <a:r>
              <a:rPr lang="ru-RU" dirty="0">
                <a:latin typeface="Century Gothic" panose="020B0502020202020204" pitchFamily="34" charset="0"/>
              </a:rPr>
              <a:t> Меркель демонстративно </a:t>
            </a:r>
            <a:r>
              <a:rPr lang="ru-RU" dirty="0" err="1">
                <a:latin typeface="Century Gothic" panose="020B0502020202020204" pitchFamily="34" charset="0"/>
              </a:rPr>
              <a:t>підтримала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американське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вторгнення</a:t>
            </a:r>
            <a:r>
              <a:rPr lang="ru-RU" dirty="0">
                <a:latin typeface="Century Gothic" panose="020B0502020202020204" pitchFamily="34" charset="0"/>
              </a:rPr>
              <a:t> в </a:t>
            </a:r>
            <a:r>
              <a:rPr lang="ru-RU" dirty="0" err="1">
                <a:latin typeface="Century Gothic" panose="020B0502020202020204" pitchFamily="34" charset="0"/>
              </a:rPr>
              <a:t>Ірак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поїхавши</a:t>
            </a:r>
            <a:r>
              <a:rPr lang="ru-RU" dirty="0">
                <a:latin typeface="Century Gothic" panose="020B0502020202020204" pitchFamily="34" charset="0"/>
              </a:rPr>
              <a:t> в США. У 2004 вона </a:t>
            </a:r>
            <a:r>
              <a:rPr lang="ru-RU" dirty="0" err="1">
                <a:latin typeface="Century Gothic" panose="020B0502020202020204" pitchFamily="34" charset="0"/>
              </a:rPr>
              <a:t>зуміла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домогтися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обрання</a:t>
            </a:r>
            <a:r>
              <a:rPr lang="ru-RU" dirty="0">
                <a:latin typeface="Century Gothic" panose="020B0502020202020204" pitchFamily="34" charset="0"/>
              </a:rPr>
              <a:t> кандидата </a:t>
            </a:r>
            <a:r>
              <a:rPr lang="ru-RU" dirty="0" err="1">
                <a:latin typeface="Century Gothic" panose="020B0502020202020204" pitchFamily="34" charset="0"/>
              </a:rPr>
              <a:t>від</a:t>
            </a:r>
            <a:r>
              <a:rPr lang="ru-RU" dirty="0">
                <a:latin typeface="Century Gothic" panose="020B0502020202020204" pitchFamily="34" charset="0"/>
              </a:rPr>
              <a:t> ХДС/ХСС Горста Келера на посаду президента </a:t>
            </a:r>
            <a:r>
              <a:rPr lang="ru-RU" dirty="0" err="1">
                <a:latin typeface="Century Gothic" panose="020B0502020202020204" pitchFamily="34" charset="0"/>
              </a:rPr>
              <a:t>Німеччини</a:t>
            </a:r>
            <a:r>
              <a:rPr lang="ru-RU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07090" y="505758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Century Gothic" panose="020B0502020202020204" pitchFamily="34" charset="0"/>
              </a:rPr>
              <a:t>Після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несподіваної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ініціативи</a:t>
            </a:r>
            <a:r>
              <a:rPr lang="ru-RU" dirty="0">
                <a:latin typeface="Century Gothic" panose="020B0502020202020204" pitchFamily="34" charset="0"/>
              </a:rPr>
              <a:t> Герхарда Шредера про </a:t>
            </a:r>
            <a:r>
              <a:rPr lang="ru-RU" dirty="0" err="1">
                <a:latin typeface="Century Gothic" panose="020B0502020202020204" pitchFamily="34" charset="0"/>
              </a:rPr>
              <a:t>дострокові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вибори</a:t>
            </a:r>
            <a:r>
              <a:rPr lang="ru-RU" dirty="0">
                <a:latin typeface="Century Gothic" panose="020B0502020202020204" pitchFamily="34" charset="0"/>
              </a:rPr>
              <a:t> у </a:t>
            </a:r>
            <a:r>
              <a:rPr lang="ru-RU" dirty="0" smtClean="0">
                <a:latin typeface="Century Gothic" panose="020B0502020202020204" pitchFamily="34" charset="0"/>
              </a:rPr>
              <a:t>2005р, </a:t>
            </a:r>
            <a:r>
              <a:rPr lang="ru-RU" dirty="0">
                <a:latin typeface="Century Gothic" panose="020B0502020202020204" pitchFamily="34" charset="0"/>
              </a:rPr>
              <a:t>Ангела Меркель </a:t>
            </a:r>
            <a:r>
              <a:rPr lang="ru-RU" dirty="0" err="1">
                <a:latin typeface="Century Gothic" panose="020B0502020202020204" pitchFamily="34" charset="0"/>
              </a:rPr>
              <a:t>була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обрана</a:t>
            </a:r>
            <a:r>
              <a:rPr lang="ru-RU" dirty="0">
                <a:latin typeface="Century Gothic" panose="020B0502020202020204" pitchFamily="34" charset="0"/>
              </a:rPr>
              <a:t> ХДС/ХСС кандидатом на посаду федерального канцлера </a:t>
            </a:r>
            <a:r>
              <a:rPr lang="ru-RU" dirty="0" err="1">
                <a:latin typeface="Century Gothic" panose="020B0502020202020204" pitchFamily="34" charset="0"/>
              </a:rPr>
              <a:t>Німеччини</a:t>
            </a:r>
            <a:r>
              <a:rPr lang="ru-RU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55" y="240338"/>
            <a:ext cx="3600400" cy="270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3568646" cy="36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Прямоугольник 11"/>
          <p:cNvSpPr/>
          <p:nvPr/>
        </p:nvSpPr>
        <p:spPr>
          <a:xfrm>
            <a:off x="8624306" y="6488668"/>
            <a:ext cx="3706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000" dirty="0" smtClean="0"/>
              <a:t>Ĉ</a:t>
            </a:r>
            <a:r>
              <a:rPr lang="en-US" sz="1000" dirty="0" smtClean="0"/>
              <a:t>/</a:t>
            </a:r>
            <a:r>
              <a:rPr lang="ar-SA" sz="1000" dirty="0" smtClean="0"/>
              <a:t>ß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6751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0"/>
            <a:ext cx="59543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Внутрішня політика 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760514"/>
            <a:ext cx="50405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uk-UA" sz="2000" dirty="0" smtClean="0">
                <a:latin typeface="Century Gothic" panose="020B0502020202020204" pitchFamily="34" charset="0"/>
              </a:rPr>
              <a:t>Внутрішня політика Меркель:</a:t>
            </a:r>
          </a:p>
          <a:p>
            <a:endParaRPr lang="uk-UA" sz="20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Century Gothic" panose="020B0502020202020204" pitchFamily="34" charset="0"/>
              </a:rPr>
              <a:t> </a:t>
            </a:r>
            <a:r>
              <a:rPr lang="uk-UA" sz="2000" dirty="0">
                <a:latin typeface="Century Gothic" panose="020B0502020202020204" pitchFamily="34" charset="0"/>
              </a:rPr>
              <a:t>р</a:t>
            </a:r>
            <a:r>
              <a:rPr lang="uk-UA" sz="2000" dirty="0" smtClean="0">
                <a:latin typeface="Century Gothic" panose="020B0502020202020204" pitchFamily="34" charset="0"/>
              </a:rPr>
              <a:t>еформування Федеративної системи;</a:t>
            </a:r>
          </a:p>
          <a:p>
            <a:endParaRPr lang="uk-UA" sz="20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Century Gothic" panose="020B0502020202020204" pitchFamily="34" charset="0"/>
              </a:rPr>
              <a:t>енергетичної політики;</a:t>
            </a:r>
          </a:p>
          <a:p>
            <a:endParaRPr lang="uk-UA" sz="20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Century Gothic" panose="020B0502020202020204" pitchFamily="34" charset="0"/>
              </a:rPr>
              <a:t> бюджетної і фінансової політики;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Century Gothic" panose="020B0502020202020204" pitchFamily="34" charset="0"/>
              </a:rPr>
              <a:t> реформи системи охорони здоров’я;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Century Gothic" panose="020B0502020202020204" pitchFamily="34" charset="0"/>
              </a:rPr>
              <a:t> боротьба з бюрократизмом.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539" y="980728"/>
            <a:ext cx="3096344" cy="2793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261" y="4117201"/>
            <a:ext cx="2619375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301730" y="764704"/>
            <a:ext cx="5328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В </a:t>
            </a:r>
            <a:r>
              <a:rPr lang="ru-RU" sz="2000" b="1" dirty="0" err="1">
                <a:latin typeface="Century Gothic" panose="020B0502020202020204" pitchFamily="34" charset="0"/>
              </a:rPr>
              <a:t>внутрішній</a:t>
            </a:r>
            <a:r>
              <a:rPr lang="ru-RU" sz="2000" b="1" dirty="0">
                <a:latin typeface="Century Gothic" panose="020B0502020202020204" pitchFamily="34" charset="0"/>
              </a:rPr>
              <a:t> </a:t>
            </a:r>
            <a:r>
              <a:rPr lang="ru-RU" sz="2000" b="1" dirty="0" err="1">
                <a:latin typeface="Century Gothic" panose="020B0502020202020204" pitchFamily="34" charset="0"/>
              </a:rPr>
              <a:t>політиці</a:t>
            </a:r>
            <a:r>
              <a:rPr lang="ru-RU" sz="2000" b="1" dirty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має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намір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продовжити</a:t>
            </a:r>
            <a:r>
              <a:rPr lang="ru-RU" sz="2000" dirty="0">
                <a:latin typeface="Century Gothic" panose="020B0502020202020204" pitchFamily="34" charset="0"/>
              </a:rPr>
              <a:t> курс реформ Герхарда </a:t>
            </a:r>
            <a:r>
              <a:rPr lang="ru-RU" sz="2000" dirty="0" smtClean="0">
                <a:latin typeface="Century Gothic" panose="020B0502020202020204" pitchFamily="34" charset="0"/>
              </a:rPr>
              <a:t>Шредера.</a:t>
            </a:r>
          </a:p>
          <a:p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</a:rPr>
              <a:t>Її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головна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latin typeface="Century Gothic" panose="020B0502020202020204" pitchFamily="34" charset="0"/>
              </a:rPr>
              <a:t>мета</a:t>
            </a:r>
            <a:r>
              <a:rPr lang="ru-RU" sz="2000" dirty="0">
                <a:latin typeface="Century Gothic" panose="020B0502020202020204" pitchFamily="34" charset="0"/>
              </a:rPr>
              <a:t> — </a:t>
            </a:r>
            <a:r>
              <a:rPr lang="ru-RU" sz="2000" dirty="0" err="1">
                <a:latin typeface="Century Gothic" panose="020B0502020202020204" pitchFamily="34" charset="0"/>
              </a:rPr>
              <a:t>створення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робочих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місць</a:t>
            </a:r>
            <a:r>
              <a:rPr lang="ru-RU" sz="2000" dirty="0">
                <a:latin typeface="Century Gothic" panose="020B0502020202020204" pitchFamily="34" charset="0"/>
              </a:rPr>
              <a:t> і </a:t>
            </a:r>
            <a:r>
              <a:rPr lang="ru-RU" sz="2000" dirty="0" err="1">
                <a:latin typeface="Century Gothic" panose="020B0502020202020204" pitchFamily="34" charset="0"/>
              </a:rPr>
              <a:t>підтримка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економіки</a:t>
            </a:r>
            <a:r>
              <a:rPr lang="ru-RU" sz="2000" dirty="0">
                <a:latin typeface="Century Gothic" panose="020B0502020202020204" pitchFamily="34" charset="0"/>
              </a:rPr>
              <a:t> за </a:t>
            </a:r>
            <a:r>
              <a:rPr lang="ru-RU" sz="2000" dirty="0" err="1">
                <a:latin typeface="Century Gothic" panose="020B0502020202020204" pitchFamily="34" charset="0"/>
              </a:rPr>
              <a:t>рахунок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зменшення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соціальних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err="1">
                <a:latin typeface="Century Gothic" panose="020B0502020202020204" pitchFamily="34" charset="0"/>
              </a:rPr>
              <a:t>допомог</a:t>
            </a:r>
            <a:r>
              <a:rPr lang="ru-RU" sz="20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24306" y="6488668"/>
            <a:ext cx="3706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000" dirty="0" smtClean="0"/>
              <a:t>Ĉ</a:t>
            </a:r>
            <a:r>
              <a:rPr lang="en-US" sz="1000" dirty="0" smtClean="0"/>
              <a:t>/</a:t>
            </a:r>
            <a:r>
              <a:rPr lang="ar-SA" sz="1000" dirty="0" smtClean="0"/>
              <a:t>ß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31065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57473" y="-24994"/>
            <a:ext cx="4254691" cy="707886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000" dirty="0" err="1">
                <a:solidFill>
                  <a:srgbClr val="92D050"/>
                </a:solidFill>
              </a:rPr>
              <a:t>Політичні</a:t>
            </a:r>
            <a:r>
              <a:rPr lang="ru-RU" sz="4000" dirty="0">
                <a:solidFill>
                  <a:srgbClr val="92D050"/>
                </a:solidFill>
              </a:rPr>
              <a:t> </a:t>
            </a:r>
            <a:r>
              <a:rPr lang="ru-RU" sz="4000" dirty="0" err="1">
                <a:solidFill>
                  <a:srgbClr val="92D050"/>
                </a:solidFill>
              </a:rPr>
              <a:t>позиції</a:t>
            </a:r>
            <a:endParaRPr lang="ru-RU" sz="4000" dirty="0">
              <a:solidFill>
                <a:srgbClr val="92D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60185" y="81486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В </a:t>
            </a:r>
            <a:r>
              <a:rPr lang="ru-RU" b="1" dirty="0" err="1">
                <a:latin typeface="Century Gothic" panose="020B0502020202020204" pitchFamily="34" charset="0"/>
              </a:rPr>
              <a:t>зовнішній</a:t>
            </a:r>
            <a:r>
              <a:rPr lang="ru-RU" b="1" dirty="0">
                <a:latin typeface="Century Gothic" panose="020B0502020202020204" pitchFamily="34" charset="0"/>
              </a:rPr>
              <a:t> </a:t>
            </a:r>
            <a:r>
              <a:rPr lang="ru-RU" b="1" dirty="0" err="1">
                <a:latin typeface="Century Gothic" panose="020B0502020202020204" pitchFamily="34" charset="0"/>
              </a:rPr>
              <a:t>політиці</a:t>
            </a:r>
            <a:r>
              <a:rPr lang="ru-RU" b="1" dirty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Меркель </a:t>
            </a:r>
            <a:r>
              <a:rPr lang="ru-RU" dirty="0" err="1">
                <a:latin typeface="Century Gothic" panose="020B0502020202020204" pitchFamily="34" charset="0"/>
              </a:rPr>
              <a:t>відома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своєю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беззастережною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підтримкою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американського</a:t>
            </a:r>
            <a:r>
              <a:rPr lang="ru-RU" dirty="0">
                <a:latin typeface="Century Gothic" panose="020B0502020202020204" pitchFamily="34" charset="0"/>
              </a:rPr>
              <a:t> курсу, </a:t>
            </a:r>
            <a:r>
              <a:rPr lang="ru-RU" dirty="0" err="1">
                <a:latin typeface="Century Gothic" panose="020B0502020202020204" pitchFamily="34" charset="0"/>
              </a:rPr>
              <a:t>виступаючи</a:t>
            </a:r>
            <a:r>
              <a:rPr lang="ru-RU" dirty="0">
                <a:latin typeface="Century Gothic" panose="020B0502020202020204" pitchFamily="34" charset="0"/>
              </a:rPr>
              <a:t> за </a:t>
            </a:r>
            <a:r>
              <a:rPr lang="ru-RU" dirty="0" err="1">
                <a:latin typeface="Century Gothic" panose="020B0502020202020204" pitchFamily="34" charset="0"/>
              </a:rPr>
              <a:t>зближення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зі</a:t>
            </a:r>
            <a:r>
              <a:rPr lang="ru-RU" dirty="0">
                <a:latin typeface="Century Gothic" panose="020B0502020202020204" pitchFamily="34" charset="0"/>
              </a:rPr>
              <a:t> США</a:t>
            </a:r>
            <a:r>
              <a:rPr lang="ru-RU" dirty="0" smtClean="0">
                <a:latin typeface="Century Gothic" panose="020B0502020202020204" pitchFamily="34" charset="0"/>
              </a:rPr>
              <a:t>. </a:t>
            </a:r>
            <a:r>
              <a:rPr lang="ru-RU" dirty="0" err="1" smtClean="0">
                <a:latin typeface="Century Gothic" panose="020B0502020202020204" pitchFamily="34" charset="0"/>
              </a:rPr>
              <a:t>Зайняла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твердішу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позицію</a:t>
            </a:r>
            <a:r>
              <a:rPr lang="ru-RU" dirty="0">
                <a:latin typeface="Century Gothic" panose="020B0502020202020204" pitchFamily="34" charset="0"/>
              </a:rPr>
              <a:t> у </a:t>
            </a:r>
            <a:r>
              <a:rPr lang="ru-RU" dirty="0" err="1">
                <a:latin typeface="Century Gothic" panose="020B0502020202020204" pitchFamily="34" charset="0"/>
              </a:rPr>
              <a:t>відношенні</a:t>
            </a:r>
            <a:r>
              <a:rPr lang="ru-RU" dirty="0">
                <a:latin typeface="Century Gothic" panose="020B0502020202020204" pitchFamily="34" charset="0"/>
              </a:rPr>
              <a:t> до </a:t>
            </a:r>
            <a:r>
              <a:rPr lang="ru-RU" dirty="0" err="1">
                <a:latin typeface="Century Gothic" panose="020B0502020202020204" pitchFamily="34" charset="0"/>
              </a:rPr>
              <a:t>Росії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428" y="4848165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Меркель є </a:t>
            </a:r>
            <a:r>
              <a:rPr lang="ru-RU" dirty="0" err="1">
                <a:latin typeface="Century Gothic" panose="020B0502020202020204" pitchFamily="34" charset="0"/>
              </a:rPr>
              <a:t>послідовним</a:t>
            </a:r>
            <a:r>
              <a:rPr lang="ru-RU" dirty="0">
                <a:latin typeface="Century Gothic" panose="020B0502020202020204" pitchFamily="34" charset="0"/>
              </a:rPr>
              <a:t> противником </a:t>
            </a:r>
            <a:r>
              <a:rPr lang="ru-RU" dirty="0" err="1">
                <a:latin typeface="Century Gothic" panose="020B0502020202020204" pitchFamily="34" charset="0"/>
              </a:rPr>
              <a:t>прийняття</a:t>
            </a:r>
            <a:r>
              <a:rPr lang="ru-RU" dirty="0">
                <a:latin typeface="Century Gothic" panose="020B0502020202020204" pitchFamily="34" charset="0"/>
              </a:rPr>
              <a:t> </a:t>
            </a:r>
            <a:r>
              <a:rPr lang="ru-RU" dirty="0" err="1">
                <a:latin typeface="Century Gothic" panose="020B0502020202020204" pitchFamily="34" charset="0"/>
              </a:rPr>
              <a:t>Туреччини</a:t>
            </a:r>
            <a:r>
              <a:rPr lang="ru-RU" dirty="0">
                <a:latin typeface="Century Gothic" panose="020B0502020202020204" pitchFamily="34" charset="0"/>
              </a:rPr>
              <a:t> в </a:t>
            </a:r>
            <a:r>
              <a:rPr lang="ru-RU" dirty="0" err="1">
                <a:latin typeface="Century Gothic" panose="020B0502020202020204" pitchFamily="34" charset="0"/>
              </a:rPr>
              <a:t>Європейський</a:t>
            </a:r>
            <a:r>
              <a:rPr lang="ru-RU" dirty="0">
                <a:latin typeface="Century Gothic" panose="020B0502020202020204" pitchFamily="34" charset="0"/>
              </a:rPr>
              <a:t> Союз. </a:t>
            </a:r>
            <a:r>
              <a:rPr lang="ru-RU" dirty="0" err="1">
                <a:latin typeface="Century Gothic" panose="020B0502020202020204" pitchFamily="34" charset="0"/>
              </a:rPr>
              <a:t>Найбільше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що</a:t>
            </a:r>
            <a:r>
              <a:rPr lang="ru-RU" dirty="0">
                <a:latin typeface="Century Gothic" panose="020B0502020202020204" pitchFamily="34" charset="0"/>
              </a:rPr>
              <a:t> вона </a:t>
            </a:r>
            <a:r>
              <a:rPr lang="ru-RU" dirty="0" err="1">
                <a:latin typeface="Century Gothic" panose="020B0502020202020204" pitchFamily="34" charset="0"/>
              </a:rPr>
              <a:t>згодна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надати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Туреччині</a:t>
            </a:r>
            <a:r>
              <a:rPr lang="ru-RU" dirty="0">
                <a:latin typeface="Century Gothic" panose="020B0502020202020204" pitchFamily="34" charset="0"/>
              </a:rPr>
              <a:t>, — «</a:t>
            </a:r>
            <a:r>
              <a:rPr lang="ru-RU" dirty="0" err="1">
                <a:latin typeface="Century Gothic" panose="020B0502020202020204" pitchFamily="34" charset="0"/>
              </a:rPr>
              <a:t>привілейоване</a:t>
            </a:r>
            <a:r>
              <a:rPr lang="ru-RU" dirty="0">
                <a:latin typeface="Century Gothic" panose="020B0502020202020204" pitchFamily="34" charset="0"/>
              </a:rPr>
              <a:t> партнерство». </a:t>
            </a:r>
            <a:r>
              <a:rPr lang="ru-RU" dirty="0" err="1">
                <a:latin typeface="Century Gothic" panose="020B0502020202020204" pitchFamily="34" charset="0"/>
              </a:rPr>
              <a:t>Також</a:t>
            </a:r>
            <a:r>
              <a:rPr lang="ru-RU" dirty="0">
                <a:latin typeface="Century Gothic" panose="020B0502020202020204" pitchFamily="34" charset="0"/>
              </a:rPr>
              <a:t> у </a:t>
            </a:r>
            <a:r>
              <a:rPr lang="ru-RU" dirty="0" err="1">
                <a:latin typeface="Century Gothic" panose="020B0502020202020204" pitchFamily="34" charset="0"/>
              </a:rPr>
              <a:t>березні</a:t>
            </a:r>
            <a:r>
              <a:rPr lang="ru-RU" dirty="0">
                <a:latin typeface="Century Gothic" panose="020B0502020202020204" pitchFamily="34" charset="0"/>
              </a:rPr>
              <a:t> 2010 року, </a:t>
            </a:r>
            <a:r>
              <a:rPr lang="ru-RU" dirty="0" err="1">
                <a:latin typeface="Century Gothic" panose="020B0502020202020204" pitchFamily="34" charset="0"/>
              </a:rPr>
              <a:t>після</a:t>
            </a:r>
            <a:r>
              <a:rPr lang="ru-RU" dirty="0">
                <a:latin typeface="Century Gothic" panose="020B0502020202020204" pitchFamily="34" charset="0"/>
              </a:rPr>
              <a:t> того, як </a:t>
            </a:r>
            <a:r>
              <a:rPr lang="ru-RU" dirty="0" err="1">
                <a:latin typeface="Century Gothic" panose="020B0502020202020204" pitchFamily="34" charset="0"/>
              </a:rPr>
              <a:t>економіка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Греції</a:t>
            </a:r>
            <a:r>
              <a:rPr lang="ru-RU" dirty="0">
                <a:latin typeface="Century Gothic" panose="020B0502020202020204" pitchFamily="34" charset="0"/>
              </a:rPr>
              <a:t> </a:t>
            </a:r>
            <a:r>
              <a:rPr lang="ru-RU" dirty="0" err="1">
                <a:latin typeface="Century Gothic" panose="020B0502020202020204" pitchFamily="34" charset="0"/>
              </a:rPr>
              <a:t>опинилась</a:t>
            </a:r>
            <a:r>
              <a:rPr lang="ru-RU" dirty="0">
                <a:latin typeface="Century Gothic" panose="020B0502020202020204" pitchFamily="34" charset="0"/>
              </a:rPr>
              <a:t> на </a:t>
            </a:r>
            <a:r>
              <a:rPr lang="ru-RU" dirty="0" err="1">
                <a:latin typeface="Century Gothic" panose="020B0502020202020204" pitchFamily="34" charset="0"/>
              </a:rPr>
              <a:t>межі</a:t>
            </a:r>
            <a:r>
              <a:rPr lang="ru-RU" dirty="0">
                <a:latin typeface="Century Gothic" panose="020B0502020202020204" pitchFamily="34" charset="0"/>
              </a:rPr>
              <a:t> дефолту, Ангела заявила, </a:t>
            </a:r>
            <a:r>
              <a:rPr lang="ru-RU" dirty="0" err="1">
                <a:latin typeface="Century Gothic" panose="020B0502020202020204" pitchFamily="34" charset="0"/>
              </a:rPr>
              <a:t>що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Єврозоні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необхідний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механізм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виключення</a:t>
            </a:r>
            <a:r>
              <a:rPr lang="ru-RU" dirty="0">
                <a:latin typeface="Century Gothic" panose="020B0502020202020204" pitchFamily="34" charset="0"/>
              </a:rPr>
              <a:t> з </a:t>
            </a:r>
            <a:r>
              <a:rPr lang="ru-RU" dirty="0" err="1">
                <a:latin typeface="Century Gothic" panose="020B0502020202020204" pitchFamily="34" charset="0"/>
              </a:rPr>
              <a:t>неї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окремих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країн</a:t>
            </a:r>
            <a:r>
              <a:rPr lang="ru-RU" dirty="0">
                <a:latin typeface="Century Gothic" panose="020B0502020202020204" pitchFamily="34" charset="0"/>
              </a:rPr>
              <a:t> за </a:t>
            </a:r>
            <a:r>
              <a:rPr lang="ru-RU" dirty="0" err="1">
                <a:latin typeface="Century Gothic" panose="020B0502020202020204" pitchFamily="34" charset="0"/>
              </a:rPr>
              <a:t>систематичне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порушення</a:t>
            </a:r>
            <a:r>
              <a:rPr lang="ru-RU" dirty="0">
                <a:latin typeface="Century Gothic" panose="020B0502020202020204" pitchFamily="34" charset="0"/>
              </a:rPr>
              <a:t> правил </a:t>
            </a:r>
            <a:r>
              <a:rPr lang="ru-RU" dirty="0" err="1">
                <a:latin typeface="Century Gothic" panose="020B0502020202020204" pitchFamily="34" charset="0"/>
              </a:rPr>
              <a:t>фінансової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стабільності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0" y="980728"/>
            <a:ext cx="3857845" cy="35564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846" y="2569193"/>
            <a:ext cx="3711352" cy="19942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624306" y="6488668"/>
            <a:ext cx="3706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000" dirty="0" smtClean="0"/>
              <a:t>Ĉ</a:t>
            </a:r>
            <a:r>
              <a:rPr lang="en-US" sz="1000" dirty="0" smtClean="0"/>
              <a:t>/</a:t>
            </a:r>
            <a:r>
              <a:rPr lang="ar-SA" sz="1000" dirty="0" smtClean="0"/>
              <a:t>ß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1598745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9306" y="38443"/>
            <a:ext cx="8496944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chemeClr val="tx1"/>
                </a:solidFill>
              </a:rPr>
              <a:t>Українсько-Німецькі</a:t>
            </a:r>
            <a:r>
              <a:rPr lang="uk-UA" sz="4000" dirty="0" smtClean="0"/>
              <a:t> </a:t>
            </a:r>
            <a:r>
              <a:rPr lang="uk-UA" sz="4000" dirty="0" smtClean="0">
                <a:solidFill>
                  <a:schemeClr val="tx1"/>
                </a:solidFill>
              </a:rPr>
              <a:t>відносини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089" y="1180767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Century Gothic" panose="020B0502020202020204" pitchFamily="34" charset="0"/>
              </a:rPr>
              <a:t>Німеччина</a:t>
            </a:r>
            <a:r>
              <a:rPr lang="ru-RU" dirty="0">
                <a:latin typeface="Century Gothic" panose="020B0502020202020204" pitchFamily="34" charset="0"/>
              </a:rPr>
              <a:t> та </a:t>
            </a:r>
            <a:r>
              <a:rPr lang="ru-RU" dirty="0" err="1">
                <a:latin typeface="Century Gothic" panose="020B0502020202020204" pitchFamily="34" charset="0"/>
              </a:rPr>
              <a:t>Україна</a:t>
            </a:r>
            <a:r>
              <a:rPr lang="ru-RU" dirty="0">
                <a:latin typeface="Century Gothic" panose="020B0502020202020204" pitchFamily="34" charset="0"/>
              </a:rPr>
              <a:t> </a:t>
            </a:r>
            <a:r>
              <a:rPr lang="ru-RU" dirty="0" err="1">
                <a:latin typeface="Century Gothic" panose="020B0502020202020204" pitchFamily="34" charset="0"/>
              </a:rPr>
              <a:t>вже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багато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років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поспіль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тісно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пов'язані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між</a:t>
            </a:r>
            <a:r>
              <a:rPr lang="ru-RU" dirty="0">
                <a:latin typeface="Century Gothic" panose="020B0502020202020204" pitchFamily="34" charset="0"/>
              </a:rPr>
              <a:t> собою не </a:t>
            </a:r>
            <a:r>
              <a:rPr lang="ru-RU" dirty="0" err="1">
                <a:latin typeface="Century Gothic" panose="020B0502020202020204" pitchFamily="34" charset="0"/>
              </a:rPr>
              <a:t>надто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інтенсивними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двосторонніми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стосунками</a:t>
            </a:r>
            <a:r>
              <a:rPr lang="ru-RU" dirty="0">
                <a:latin typeface="Century Gothic" panose="020B0502020202020204" pitchFamily="34" charset="0"/>
              </a:rPr>
              <a:t>. Попри </a:t>
            </a:r>
            <a:r>
              <a:rPr lang="ru-RU" dirty="0" err="1">
                <a:latin typeface="Century Gothic" panose="020B0502020202020204" pitchFamily="34" charset="0"/>
              </a:rPr>
              <a:t>це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всередині</a:t>
            </a:r>
            <a:r>
              <a:rPr lang="ru-RU" dirty="0">
                <a:latin typeface="Century Gothic" panose="020B0502020202020204" pitchFamily="34" charset="0"/>
              </a:rPr>
              <a:t> </a:t>
            </a:r>
            <a:r>
              <a:rPr lang="ru-RU" dirty="0" err="1">
                <a:latin typeface="Century Gothic" panose="020B0502020202020204" pitchFamily="34" charset="0"/>
              </a:rPr>
              <a:t>Європейського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Союзу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 </a:t>
            </a:r>
            <a:r>
              <a:rPr lang="ru-RU" dirty="0" err="1">
                <a:latin typeface="Century Gothic" panose="020B0502020202020204" pitchFamily="34" charset="0"/>
              </a:rPr>
              <a:t>Німеччина</a:t>
            </a:r>
            <a:r>
              <a:rPr lang="ru-RU" dirty="0">
                <a:latin typeface="Century Gothic" panose="020B0502020202020204" pitchFamily="34" charset="0"/>
              </a:rPr>
              <a:t> — </a:t>
            </a:r>
            <a:r>
              <a:rPr lang="ru-RU" dirty="0" err="1">
                <a:latin typeface="Century Gothic" panose="020B0502020202020204" pitchFamily="34" charset="0"/>
              </a:rPr>
              <a:t>це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важливий</a:t>
            </a:r>
            <a:r>
              <a:rPr lang="ru-RU" dirty="0">
                <a:latin typeface="Century Gothic" panose="020B0502020202020204" pitchFamily="34" charset="0"/>
              </a:rPr>
              <a:t> і </a:t>
            </a:r>
            <a:r>
              <a:rPr lang="ru-RU" dirty="0" err="1">
                <a:latin typeface="Century Gothic" panose="020B0502020202020204" pitchFamily="34" charset="0"/>
              </a:rPr>
              <a:t>надійний</a:t>
            </a:r>
            <a:r>
              <a:rPr lang="ru-RU" dirty="0">
                <a:latin typeface="Century Gothic" panose="020B0502020202020204" pitchFamily="34" charset="0"/>
              </a:rPr>
              <a:t> партнер </a:t>
            </a:r>
            <a:r>
              <a:rPr lang="ru-RU" dirty="0" err="1">
                <a:latin typeface="Century Gothic" panose="020B0502020202020204" pitchFamily="34" charset="0"/>
              </a:rPr>
              <a:t>України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r>
              <a:rPr lang="ru-RU" dirty="0" err="1">
                <a:latin typeface="Century Gothic" panose="020B0502020202020204" pitchFamily="34" charset="0"/>
              </a:rPr>
              <a:t>Федеративна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Республіка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Німеччина</a:t>
            </a:r>
            <a:r>
              <a:rPr lang="ru-RU" dirty="0">
                <a:latin typeface="Century Gothic" panose="020B0502020202020204" pitchFamily="34" charset="0"/>
              </a:rPr>
              <a:t> є як одним </a:t>
            </a:r>
            <a:r>
              <a:rPr lang="ru-RU" dirty="0" err="1">
                <a:latin typeface="Century Gothic" panose="020B0502020202020204" pitchFamily="34" charset="0"/>
              </a:rPr>
              <a:t>із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найбільших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інвесторів</a:t>
            </a:r>
            <a:r>
              <a:rPr lang="ru-RU" dirty="0">
                <a:latin typeface="Century Gothic" panose="020B0502020202020204" pitchFamily="34" charset="0"/>
              </a:rPr>
              <a:t>, так і одним з </a:t>
            </a:r>
            <a:r>
              <a:rPr lang="ru-RU" dirty="0" err="1">
                <a:latin typeface="Century Gothic" panose="020B0502020202020204" pitchFamily="34" charset="0"/>
              </a:rPr>
              <a:t>найважливіших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торговельних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партнерів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України</a:t>
            </a:r>
            <a:r>
              <a:rPr lang="ru-RU" dirty="0">
                <a:latin typeface="Century Gothic" panose="020B0502020202020204" pitchFamily="34" charset="0"/>
              </a:rPr>
              <a:t>.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93096"/>
            <a:ext cx="3375386" cy="2376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3384376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089" y="4797152"/>
            <a:ext cx="2411760" cy="1982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8556784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5078986"/>
            <a:ext cx="1944216" cy="17386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/>
          <p:cNvSpPr/>
          <p:nvPr/>
        </p:nvSpPr>
        <p:spPr>
          <a:xfrm>
            <a:off x="8767705" y="6533272"/>
            <a:ext cx="3706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000" dirty="0" smtClean="0"/>
              <a:t>Ĉ</a:t>
            </a:r>
            <a:r>
              <a:rPr lang="en-US" sz="1000" dirty="0" smtClean="0"/>
              <a:t>/</a:t>
            </a:r>
            <a:r>
              <a:rPr lang="ar-SA" sz="1000" dirty="0" smtClean="0"/>
              <a:t>ß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13962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856" cy="45091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228"/>
            <a:ext cx="3903625" cy="45509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581128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Ангела Меркель </a:t>
            </a:r>
            <a:r>
              <a:rPr lang="ru-RU" dirty="0" err="1">
                <a:latin typeface="Century Gothic" panose="020B0502020202020204" pitchFamily="34" charset="0"/>
              </a:rPr>
              <a:t>одружена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вдруге</a:t>
            </a:r>
            <a:r>
              <a:rPr lang="ru-RU" dirty="0">
                <a:latin typeface="Century Gothic" panose="020B0502020202020204" pitchFamily="34" charset="0"/>
              </a:rPr>
              <a:t>, </a:t>
            </a:r>
            <a:r>
              <a:rPr lang="ru-RU" dirty="0" err="1">
                <a:latin typeface="Century Gothic" panose="020B0502020202020204" pitchFamily="34" charset="0"/>
              </a:rPr>
              <a:t>дітей</a:t>
            </a:r>
            <a:r>
              <a:rPr lang="ru-RU" dirty="0">
                <a:latin typeface="Century Gothic" panose="020B0502020202020204" pitchFamily="34" charset="0"/>
              </a:rPr>
              <a:t> не </a:t>
            </a:r>
            <a:r>
              <a:rPr lang="ru-RU" dirty="0" err="1">
                <a:latin typeface="Century Gothic" panose="020B0502020202020204" pitchFamily="34" charset="0"/>
              </a:rPr>
              <a:t>має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r>
              <a:rPr lang="ru-RU" dirty="0" smtClean="0">
                <a:latin typeface="Century Gothic" panose="020B0502020202020204" pitchFamily="34" charset="0"/>
              </a:rPr>
              <a:t>Першим </a:t>
            </a:r>
            <a:r>
              <a:rPr lang="ru-RU" dirty="0" err="1">
                <a:latin typeface="Century Gothic" panose="020B0502020202020204" pitchFamily="34" charset="0"/>
              </a:rPr>
              <a:t>чоловіком</a:t>
            </a:r>
            <a:r>
              <a:rPr lang="ru-RU" dirty="0">
                <a:latin typeface="Century Gothic" panose="020B0502020202020204" pitchFamily="34" charset="0"/>
              </a:rPr>
              <a:t>, з </a:t>
            </a:r>
            <a:r>
              <a:rPr lang="ru-RU" dirty="0" err="1">
                <a:latin typeface="Century Gothic" panose="020B0502020202020204" pitchFamily="34" charset="0"/>
              </a:rPr>
              <a:t>яким</a:t>
            </a:r>
            <a:r>
              <a:rPr lang="ru-RU" dirty="0">
                <a:latin typeface="Century Gothic" panose="020B0502020202020204" pitchFamily="34" charset="0"/>
              </a:rPr>
              <a:t> вона </a:t>
            </a:r>
            <a:r>
              <a:rPr lang="ru-RU" dirty="0" err="1">
                <a:latin typeface="Century Gothic" panose="020B0502020202020204" pitchFamily="34" charset="0"/>
              </a:rPr>
              <a:t>одружилася</a:t>
            </a:r>
            <a:r>
              <a:rPr lang="ru-RU" dirty="0">
                <a:latin typeface="Century Gothic" panose="020B0502020202020204" pitchFamily="34" charset="0"/>
              </a:rPr>
              <a:t> у 1977 </a:t>
            </a:r>
            <a:r>
              <a:rPr lang="ru-RU" dirty="0" err="1">
                <a:latin typeface="Century Gothic" panose="020B0502020202020204" pitchFamily="34" charset="0"/>
              </a:rPr>
              <a:t>році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ще</a:t>
            </a:r>
            <a:r>
              <a:rPr lang="ru-RU" dirty="0">
                <a:latin typeface="Century Gothic" panose="020B0502020202020204" pitchFamily="34" charset="0"/>
              </a:rPr>
              <a:t> в Лейпцигу, </a:t>
            </a:r>
            <a:r>
              <a:rPr lang="ru-RU" dirty="0" err="1">
                <a:latin typeface="Century Gothic" panose="020B0502020202020204" pitchFamily="34" charset="0"/>
              </a:rPr>
              <a:t>був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Ульріх</a:t>
            </a:r>
            <a:r>
              <a:rPr lang="ru-RU" dirty="0">
                <a:latin typeface="Century Gothic" panose="020B0502020202020204" pitchFamily="34" charset="0"/>
              </a:rPr>
              <a:t> Меркель. </a:t>
            </a:r>
            <a:r>
              <a:rPr lang="ru-RU" dirty="0" err="1">
                <a:latin typeface="Century Gothic" panose="020B0502020202020204" pitchFamily="34" charset="0"/>
              </a:rPr>
              <a:t>Познайомилася</a:t>
            </a:r>
            <a:r>
              <a:rPr lang="ru-RU" dirty="0">
                <a:latin typeface="Century Gothic" panose="020B0502020202020204" pitchFamily="34" charset="0"/>
              </a:rPr>
              <a:t> з ним на </a:t>
            </a:r>
            <a:r>
              <a:rPr lang="ru-RU" dirty="0" err="1">
                <a:latin typeface="Century Gothic" panose="020B0502020202020204" pitchFamily="34" charset="0"/>
              </a:rPr>
              <a:t>третьому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курсі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r>
              <a:rPr lang="ru-RU" dirty="0" err="1">
                <a:latin typeface="Century Gothic" panose="020B0502020202020204" pitchFamily="34" charset="0"/>
              </a:rPr>
              <a:t>Розлучилася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після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переїзду</a:t>
            </a:r>
            <a:r>
              <a:rPr lang="ru-RU" dirty="0">
                <a:latin typeface="Century Gothic" panose="020B0502020202020204" pitchFamily="34" charset="0"/>
              </a:rPr>
              <a:t> в </a:t>
            </a:r>
            <a:r>
              <a:rPr lang="ru-RU" dirty="0" err="1">
                <a:latin typeface="Century Gothic" panose="020B0502020202020204" pitchFamily="34" charset="0"/>
              </a:rPr>
              <a:t>Берлін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після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університету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ru-RU" dirty="0" err="1" smtClean="0">
                <a:latin typeface="Century Gothic" panose="020B0502020202020204" pitchFamily="34" charset="0"/>
              </a:rPr>
              <a:t>Після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розлучення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залишила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його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прізвище</a:t>
            </a:r>
            <a:r>
              <a:rPr lang="ru-RU" dirty="0">
                <a:latin typeface="Century Gothic" panose="020B0502020202020204" pitchFamily="34" charset="0"/>
              </a:rPr>
              <a:t>. </a:t>
            </a:r>
            <a:r>
              <a:rPr lang="ru-RU" dirty="0" err="1">
                <a:latin typeface="Century Gothic" panose="020B0502020202020204" pitchFamily="34" charset="0"/>
              </a:rPr>
              <a:t>Другий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чоловік</a:t>
            </a:r>
            <a:r>
              <a:rPr lang="ru-RU" dirty="0">
                <a:latin typeface="Century Gothic" panose="020B0502020202020204" pitchFamily="34" charset="0"/>
              </a:rPr>
              <a:t> — </a:t>
            </a:r>
            <a:r>
              <a:rPr lang="ru-RU" dirty="0" err="1">
                <a:latin typeface="Century Gothic" panose="020B0502020202020204" pitchFamily="34" charset="0"/>
              </a:rPr>
              <a:t>професор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теоретичної</a:t>
            </a:r>
            <a:r>
              <a:rPr lang="ru-RU" dirty="0">
                <a:latin typeface="Century Gothic" panose="020B0502020202020204" pitchFamily="34" charset="0"/>
              </a:rPr>
              <a:t> і </a:t>
            </a:r>
            <a:r>
              <a:rPr lang="ru-RU" dirty="0" err="1">
                <a:latin typeface="Century Gothic" panose="020B0502020202020204" pitchFamily="34" charset="0"/>
              </a:rPr>
              <a:t>фізичної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хімії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Університету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ім</a:t>
            </a:r>
            <a:r>
              <a:rPr lang="ru-RU" dirty="0">
                <a:latin typeface="Century Gothic" panose="020B0502020202020204" pitchFamily="34" charset="0"/>
              </a:rPr>
              <a:t>. Гумбольдта </a:t>
            </a:r>
            <a:r>
              <a:rPr lang="ru-RU" dirty="0" err="1">
                <a:latin typeface="Century Gothic" panose="020B0502020202020204" pitchFamily="34" charset="0"/>
              </a:rPr>
              <a:t>Йоахім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Зауер.Почала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зустрічатися</a:t>
            </a:r>
            <a:r>
              <a:rPr lang="ru-RU" dirty="0">
                <a:latin typeface="Century Gothic" panose="020B0502020202020204" pitchFamily="34" charset="0"/>
              </a:rPr>
              <a:t> з ним у 1984 </a:t>
            </a:r>
            <a:r>
              <a:rPr lang="ru-RU" dirty="0" err="1">
                <a:latin typeface="Century Gothic" panose="020B0502020202020204" pitchFamily="34" charset="0"/>
              </a:rPr>
              <a:t>році</a:t>
            </a:r>
            <a:r>
              <a:rPr lang="ru-RU" dirty="0">
                <a:latin typeface="Century Gothic" panose="020B0502020202020204" pitchFamily="34" charset="0"/>
              </a:rPr>
              <a:t>, коли </a:t>
            </a:r>
            <a:r>
              <a:rPr lang="ru-RU" dirty="0" err="1">
                <a:latin typeface="Century Gothic" panose="020B0502020202020204" pitchFamily="34" charset="0"/>
              </a:rPr>
              <a:t>професор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ще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був</a:t>
            </a:r>
            <a:r>
              <a:rPr lang="ru-RU" dirty="0">
                <a:latin typeface="Century Gothic" panose="020B0502020202020204" pitchFamily="34" charset="0"/>
              </a:rPr>
              <a:t> у </a:t>
            </a:r>
            <a:r>
              <a:rPr lang="ru-RU" dirty="0" err="1">
                <a:latin typeface="Century Gothic" panose="020B0502020202020204" pitchFamily="34" charset="0"/>
              </a:rPr>
              <a:t>шлюбі</a:t>
            </a:r>
            <a:r>
              <a:rPr lang="ru-RU" dirty="0">
                <a:latin typeface="Century Gothic" panose="020B0502020202020204" pitchFamily="34" charset="0"/>
              </a:rPr>
              <a:t>. 30 </a:t>
            </a:r>
            <a:r>
              <a:rPr lang="ru-RU" dirty="0" err="1">
                <a:latin typeface="Century Gothic" panose="020B0502020202020204" pitchFamily="34" charset="0"/>
              </a:rPr>
              <a:t>грудня</a:t>
            </a:r>
            <a:r>
              <a:rPr lang="ru-RU" dirty="0">
                <a:latin typeface="Century Gothic" panose="020B0502020202020204" pitchFamily="34" charset="0"/>
              </a:rPr>
              <a:t> 1998 року вони </a:t>
            </a:r>
            <a:r>
              <a:rPr lang="ru-RU" dirty="0" err="1" smtClean="0">
                <a:latin typeface="Century Gothic" panose="020B0502020202020204" pitchFamily="34" charset="0"/>
              </a:rPr>
              <a:t>одружилися</a:t>
            </a:r>
            <a:r>
              <a:rPr lang="ru-RU" dirty="0" smtClean="0">
                <a:latin typeface="Century Gothic" panose="020B0502020202020204" pitchFamily="34" charset="0"/>
              </a:rPr>
              <a:t>.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6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150</TotalTime>
  <Words>233</Words>
  <Application>Microsoft Office PowerPoint</Application>
  <PresentationFormat>Экран (4:3)</PresentationFormat>
  <Paragraphs>50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Иринка)</cp:lastModifiedBy>
  <cp:revision>14</cp:revision>
  <dcterms:created xsi:type="dcterms:W3CDTF">2013-11-28T16:01:12Z</dcterms:created>
  <dcterms:modified xsi:type="dcterms:W3CDTF">2014-11-07T07:18:51Z</dcterms:modified>
</cp:coreProperties>
</file>