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0" r:id="rId19"/>
    <p:sldId id="265" r:id="rId20"/>
    <p:sldId id="281" r:id="rId21"/>
    <p:sldId id="283" r:id="rId22"/>
    <p:sldId id="284" r:id="rId23"/>
    <p:sldId id="285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4644008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«Мужчина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 научной фантастики»</a:t>
            </a:r>
            <a:b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Косухіна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Наталія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2" name="Picture 4" descr="http://www.e-reading.ws/cover/1024/1024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0"/>
            <a:ext cx="44577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Причиною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написання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цього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роману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така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подія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дозволите, я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процитую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слова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самої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Наталії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): 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  </a:t>
            </a:r>
            <a:r>
              <a:rPr lang="ru-RU" sz="2200" i="1" dirty="0" smtClean="0">
                <a:solidFill>
                  <a:schemeClr val="bg1"/>
                </a:solidFill>
              </a:rPr>
              <a:t>'Причина. Я помню все, как будто это произошло вчера. Причину навеял </a:t>
            </a:r>
            <a:r>
              <a:rPr lang="ru-RU" sz="2200" i="1" dirty="0" err="1" smtClean="0">
                <a:solidFill>
                  <a:schemeClr val="bg1"/>
                </a:solidFill>
              </a:rPr>
              <a:t>универ</a:t>
            </a:r>
            <a:r>
              <a:rPr lang="ru-RU" sz="2200" i="1" dirty="0" smtClean="0">
                <a:solidFill>
                  <a:schemeClr val="bg1"/>
                </a:solidFill>
              </a:rPr>
              <a:t>. Как-то я сидела на лавочке напротив корпуса. Смотрела на здание и размышляла, сколько оно уже стоит и сколько будет стоять. Смотрела на студентов, которые входили и выходили из здания. Одни были погружены в свои мысли, другие в проблемы. Слышались обрывки разговоров о курсовых и каких-то заданиях. А мне в этот момент подумалось о том, как бы все было пройди, например, тысячу или две тысячи лет. Подумалось о том, что и тогда должны были быть престижные университеты. О том, что выпускники такого учреждения работали бы в космосе. И понеслось.    Сначала разбирала о том, какими навыками должны были бы обладать люди, которые работают в космосе, среди опасности. Так решила что Звездная Академия будет военной, в основном. Только такое учреждение способно подготовить кадры способные справиться с постоянной опасностью.    То, что главная героиня врач, случайность. И профессия актуальная во все времена'.</a:t>
            </a:r>
            <a:r>
              <a:rPr lang="ru-RU" sz="2200" dirty="0" smtClean="0">
                <a:solidFill>
                  <a:schemeClr val="bg1"/>
                </a:solidFill>
              </a:rPr>
              <a:t>.   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Деякі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представники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  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амиро-трепусемсом</a:t>
            </a:r>
            <a:r>
              <a:rPr lang="ru-RU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dirty="0" smtClean="0">
                <a:solidFill>
                  <a:schemeClr val="bg1"/>
                </a:solidFill>
              </a:rPr>
              <a:t>- </a:t>
            </a:r>
            <a:r>
              <a:rPr lang="ru-RU" sz="5100" dirty="0" err="1" smtClean="0">
                <a:solidFill>
                  <a:schemeClr val="bg1"/>
                </a:solidFill>
              </a:rPr>
              <a:t>рослина</a:t>
            </a:r>
            <a:r>
              <a:rPr lang="ru-RU" sz="5100" dirty="0" smtClean="0">
                <a:solidFill>
                  <a:schemeClr val="bg1"/>
                </a:solidFill>
              </a:rPr>
              <a:t>, </a:t>
            </a:r>
            <a:r>
              <a:rPr lang="ru-RU" sz="5100" dirty="0" err="1" smtClean="0">
                <a:solidFill>
                  <a:schemeClr val="bg1"/>
                </a:solidFill>
              </a:rPr>
              <a:t>що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відноситься</a:t>
            </a:r>
            <a:r>
              <a:rPr lang="ru-RU" sz="5100" dirty="0" smtClean="0">
                <a:solidFill>
                  <a:schemeClr val="bg1"/>
                </a:solidFill>
              </a:rPr>
              <a:t> до </a:t>
            </a:r>
            <a:r>
              <a:rPr lang="ru-RU" sz="5100" dirty="0" err="1" smtClean="0">
                <a:solidFill>
                  <a:schemeClr val="bg1"/>
                </a:solidFill>
              </a:rPr>
              <a:t>родини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ліан</a:t>
            </a:r>
            <a:r>
              <a:rPr lang="ru-RU" sz="5100" dirty="0" smtClean="0">
                <a:solidFill>
                  <a:schemeClr val="bg1"/>
                </a:solidFill>
              </a:rPr>
              <a:t>; вона </a:t>
            </a:r>
            <a:r>
              <a:rPr lang="ru-RU" sz="5100" dirty="0" err="1" smtClean="0">
                <a:solidFill>
                  <a:schemeClr val="bg1"/>
                </a:solidFill>
              </a:rPr>
              <a:t>хижа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і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рухлива</a:t>
            </a:r>
            <a:r>
              <a:rPr lang="ru-RU" sz="5100" dirty="0" smtClean="0">
                <a:solidFill>
                  <a:schemeClr val="bg1"/>
                </a:solidFill>
              </a:rPr>
              <a:t>; </a:t>
            </a:r>
            <a:r>
              <a:rPr lang="ru-RU" sz="5100" dirty="0" err="1" smtClean="0">
                <a:solidFill>
                  <a:schemeClr val="bg1"/>
                </a:solidFill>
              </a:rPr>
              <a:t>проживає</a:t>
            </a:r>
            <a:r>
              <a:rPr lang="ru-RU" sz="5100" dirty="0" smtClean="0">
                <a:solidFill>
                  <a:schemeClr val="bg1"/>
                </a:solidFill>
              </a:rPr>
              <a:t> в </a:t>
            </a:r>
            <a:r>
              <a:rPr lang="ru-RU" sz="5100" dirty="0" err="1" smtClean="0">
                <a:solidFill>
                  <a:schemeClr val="bg1"/>
                </a:solidFill>
              </a:rPr>
              <a:t>задушливому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середовищі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й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напівтемряві</a:t>
            </a:r>
            <a:r>
              <a:rPr lang="ru-RU" sz="5100" dirty="0" smtClean="0">
                <a:solidFill>
                  <a:schemeClr val="bg1"/>
                </a:solidFill>
              </a:rPr>
              <a:t>; </a:t>
            </a:r>
            <a:r>
              <a:rPr lang="ru-RU" sz="5100" dirty="0" err="1" smtClean="0">
                <a:solidFill>
                  <a:schemeClr val="bg1"/>
                </a:solidFill>
              </a:rPr>
              <a:t>полюбляє</a:t>
            </a:r>
            <a:r>
              <a:rPr lang="ru-RU" sz="5100" dirty="0" smtClean="0">
                <a:solidFill>
                  <a:schemeClr val="bg1"/>
                </a:solidFill>
              </a:rPr>
              <a:t> сама </a:t>
            </a:r>
            <a:r>
              <a:rPr lang="ru-RU" sz="5100" dirty="0" err="1" smtClean="0">
                <a:solidFill>
                  <a:schemeClr val="bg1"/>
                </a:solidFill>
              </a:rPr>
              <a:t>добувати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собі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їжу</a:t>
            </a:r>
            <a:r>
              <a:rPr lang="ru-RU" sz="5100" dirty="0" smtClean="0">
                <a:solidFill>
                  <a:schemeClr val="bg1"/>
                </a:solidFill>
              </a:rPr>
              <a:t> (душить свою жертву, </a:t>
            </a:r>
            <a:r>
              <a:rPr lang="ru-RU" sz="5100" dirty="0" err="1" smtClean="0">
                <a:solidFill>
                  <a:schemeClr val="bg1"/>
                </a:solidFill>
              </a:rPr>
              <a:t>кусають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smtClean="0">
                <a:solidFill>
                  <a:schemeClr val="bg1"/>
                </a:solidFill>
              </a:rPr>
              <a:t>за все </a:t>
            </a:r>
            <a:r>
              <a:rPr lang="ru-RU" sz="5100" dirty="0" err="1" smtClean="0">
                <a:solidFill>
                  <a:schemeClr val="bg1"/>
                </a:solidFill>
              </a:rPr>
              <a:t>що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можуть</a:t>
            </a:r>
            <a:r>
              <a:rPr lang="ru-RU" sz="5100" dirty="0" smtClean="0">
                <a:solidFill>
                  <a:schemeClr val="bg1"/>
                </a:solidFill>
              </a:rPr>
              <a:t>); </a:t>
            </a:r>
            <a:r>
              <a:rPr lang="ru-RU" sz="5100" dirty="0" err="1" smtClean="0">
                <a:solidFill>
                  <a:schemeClr val="bg1"/>
                </a:solidFill>
              </a:rPr>
              <a:t>дуже</a:t>
            </a:r>
            <a:r>
              <a:rPr lang="ru-RU" sz="5100" dirty="0" smtClean="0">
                <a:solidFill>
                  <a:schemeClr val="bg1"/>
                </a:solidFill>
              </a:rPr>
              <a:t> сильно </a:t>
            </a:r>
            <a:r>
              <a:rPr lang="ru-RU" sz="5100" dirty="0" err="1" smtClean="0">
                <a:solidFill>
                  <a:schemeClr val="bg1"/>
                </a:solidFill>
              </a:rPr>
              <a:t>боїться</a:t>
            </a:r>
            <a:r>
              <a:rPr lang="ru-RU" sz="5100" dirty="0" smtClean="0">
                <a:solidFill>
                  <a:schemeClr val="bg1"/>
                </a:solidFill>
              </a:rPr>
              <a:t> холоду;    </a:t>
            </a:r>
            <a:r>
              <a:rPr lang="ru-RU" sz="5100" dirty="0" smtClean="0">
                <a:solidFill>
                  <a:schemeClr val="bg1"/>
                </a:solidFill>
              </a:rPr>
              <a:t/>
            </a:r>
            <a:br>
              <a:rPr lang="ru-RU" sz="5100" dirty="0" smtClean="0">
                <a:solidFill>
                  <a:schemeClr val="bg1"/>
                </a:solidFill>
              </a:rPr>
            </a:br>
            <a:endParaRPr lang="ru-RU" sz="5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реналитуса</a:t>
            </a:r>
            <a:r>
              <a:rPr lang="ru-RU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флоритуса</a:t>
            </a:r>
            <a:r>
              <a:rPr lang="ru-RU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dirty="0" smtClean="0">
                <a:solidFill>
                  <a:schemeClr val="bg1"/>
                </a:solidFill>
              </a:rPr>
              <a:t>- </a:t>
            </a:r>
            <a:r>
              <a:rPr lang="ru-RU" sz="5100" dirty="0" err="1" smtClean="0">
                <a:solidFill>
                  <a:schemeClr val="bg1"/>
                </a:solidFill>
              </a:rPr>
              <a:t>дуже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небезпечна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рослина</a:t>
            </a:r>
            <a:r>
              <a:rPr lang="ru-RU" sz="5100" dirty="0" smtClean="0">
                <a:solidFill>
                  <a:schemeClr val="bg1"/>
                </a:solidFill>
              </a:rPr>
              <a:t>; </a:t>
            </a:r>
            <a:r>
              <a:rPr lang="ru-RU" sz="5100" dirty="0" err="1" smtClean="0">
                <a:solidFill>
                  <a:schemeClr val="bg1"/>
                </a:solidFill>
              </a:rPr>
              <a:t>нанесені</a:t>
            </a:r>
            <a:r>
              <a:rPr lang="ru-RU" sz="5100" dirty="0" smtClean="0">
                <a:solidFill>
                  <a:schemeClr val="bg1"/>
                </a:solidFill>
              </a:rPr>
              <a:t> нею рани </a:t>
            </a:r>
            <a:r>
              <a:rPr lang="ru-RU" sz="5100" dirty="0" err="1" smtClean="0">
                <a:solidFill>
                  <a:schemeClr val="bg1"/>
                </a:solidFill>
              </a:rPr>
              <a:t>дуже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довго</a:t>
            </a:r>
            <a:r>
              <a:rPr lang="ru-RU" sz="5100" dirty="0" smtClean="0">
                <a:solidFill>
                  <a:schemeClr val="bg1"/>
                </a:solidFill>
              </a:rPr>
              <a:t> не </a:t>
            </a:r>
            <a:r>
              <a:rPr lang="ru-RU" sz="5100" dirty="0" err="1" smtClean="0">
                <a:solidFill>
                  <a:schemeClr val="bg1"/>
                </a:solidFill>
              </a:rPr>
              <a:t>заживають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і</a:t>
            </a:r>
            <a:r>
              <a:rPr lang="ru-RU" sz="5100" dirty="0" smtClean="0">
                <a:solidFill>
                  <a:schemeClr val="bg1"/>
                </a:solidFill>
              </a:rPr>
              <a:t> без </a:t>
            </a:r>
            <a:r>
              <a:rPr lang="ru-RU" sz="5100" dirty="0" err="1" smtClean="0">
                <a:solidFill>
                  <a:schemeClr val="bg1"/>
                </a:solidFill>
              </a:rPr>
              <a:t>належної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швидкої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допомоги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можуть</a:t>
            </a:r>
            <a:r>
              <a:rPr lang="ru-RU" sz="5100" dirty="0" smtClean="0">
                <a:solidFill>
                  <a:schemeClr val="bg1"/>
                </a:solidFill>
              </a:rPr>
              <a:t> стати причиною </a:t>
            </a:r>
            <a:r>
              <a:rPr lang="ru-RU" sz="5100" dirty="0" err="1" smtClean="0">
                <a:solidFill>
                  <a:schemeClr val="bg1"/>
                </a:solidFill>
              </a:rPr>
              <a:t>смерті</a:t>
            </a:r>
            <a:r>
              <a:rPr lang="ru-RU" sz="5100" dirty="0" smtClean="0">
                <a:solidFill>
                  <a:schemeClr val="bg1"/>
                </a:solidFill>
              </a:rPr>
              <a:t>; коли </a:t>
            </a:r>
            <a:r>
              <a:rPr lang="ru-RU" sz="5100" dirty="0" err="1" smtClean="0">
                <a:solidFill>
                  <a:schemeClr val="bg1"/>
                </a:solidFill>
              </a:rPr>
              <a:t>людина</a:t>
            </a:r>
            <a:r>
              <a:rPr lang="ru-RU" sz="5100" dirty="0" smtClean="0">
                <a:solidFill>
                  <a:schemeClr val="bg1"/>
                </a:solidFill>
              </a:rPr>
              <a:t> в </a:t>
            </a:r>
            <a:r>
              <a:rPr lang="ru-RU" sz="5100" dirty="0" err="1" smtClean="0">
                <a:solidFill>
                  <a:schemeClr val="bg1"/>
                </a:solidFill>
              </a:rPr>
              <a:t>захисному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костюмі</a:t>
            </a:r>
            <a:r>
              <a:rPr lang="ru-RU" sz="5100" dirty="0" smtClean="0">
                <a:solidFill>
                  <a:schemeClr val="bg1"/>
                </a:solidFill>
              </a:rPr>
              <a:t>, то </a:t>
            </a:r>
            <a:r>
              <a:rPr lang="ru-RU" sz="5100" dirty="0" err="1" smtClean="0">
                <a:solidFill>
                  <a:schemeClr val="bg1"/>
                </a:solidFill>
              </a:rPr>
              <a:t>може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деякий</a:t>
            </a:r>
            <a:r>
              <a:rPr lang="ru-RU" sz="5100" dirty="0" smtClean="0">
                <a:solidFill>
                  <a:schemeClr val="bg1"/>
                </a:solidFill>
              </a:rPr>
              <a:t> час </a:t>
            </a:r>
            <a:r>
              <a:rPr lang="ru-RU" sz="5100" dirty="0" err="1" smtClean="0">
                <a:solidFill>
                  <a:schemeClr val="bg1"/>
                </a:solidFill>
              </a:rPr>
              <a:t>знаходитись</a:t>
            </a:r>
            <a:r>
              <a:rPr lang="ru-RU" sz="5100" dirty="0" smtClean="0">
                <a:solidFill>
                  <a:schemeClr val="bg1"/>
                </a:solidFill>
              </a:rPr>
              <a:t> в </a:t>
            </a:r>
            <a:r>
              <a:rPr lang="ru-RU" sz="5100" dirty="0" err="1" smtClean="0">
                <a:solidFill>
                  <a:schemeClr val="bg1"/>
                </a:solidFill>
              </a:rPr>
              <a:t>середовищі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існування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цих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рослин</a:t>
            </a:r>
            <a:r>
              <a:rPr lang="ru-RU" sz="5100" dirty="0" smtClean="0">
                <a:solidFill>
                  <a:schemeClr val="bg1"/>
                </a:solidFill>
              </a:rPr>
              <a:t>, </a:t>
            </a:r>
            <a:r>
              <a:rPr lang="ru-RU" sz="5100" dirty="0" err="1" smtClean="0">
                <a:solidFill>
                  <a:schemeClr val="bg1"/>
                </a:solidFill>
              </a:rPr>
              <a:t>але</a:t>
            </a:r>
            <a:r>
              <a:rPr lang="ru-RU" sz="5100" dirty="0" smtClean="0">
                <a:solidFill>
                  <a:schemeClr val="bg1"/>
                </a:solidFill>
              </a:rPr>
              <a:t> при </a:t>
            </a:r>
            <a:r>
              <a:rPr lang="ru-RU" sz="5100" dirty="0" err="1" smtClean="0">
                <a:solidFill>
                  <a:schemeClr val="bg1"/>
                </a:solidFill>
              </a:rPr>
              <a:t>укусі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дорослою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особиною</a:t>
            </a:r>
            <a:r>
              <a:rPr lang="ru-RU" sz="5100" dirty="0" smtClean="0">
                <a:solidFill>
                  <a:schemeClr val="bg1"/>
                </a:solidFill>
              </a:rPr>
              <a:t> костюм </a:t>
            </a:r>
            <a:r>
              <a:rPr lang="ru-RU" sz="5100" dirty="0" err="1" smtClean="0">
                <a:solidFill>
                  <a:schemeClr val="bg1"/>
                </a:solidFill>
              </a:rPr>
              <a:t>може</a:t>
            </a:r>
            <a:r>
              <a:rPr lang="ru-RU" sz="5100" dirty="0" smtClean="0">
                <a:solidFill>
                  <a:schemeClr val="bg1"/>
                </a:solidFill>
              </a:rPr>
              <a:t> не </a:t>
            </a:r>
            <a:r>
              <a:rPr lang="ru-RU" sz="5100" dirty="0" err="1" smtClean="0">
                <a:solidFill>
                  <a:schemeClr val="bg1"/>
                </a:solidFill>
              </a:rPr>
              <a:t>захистити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і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потрібно</a:t>
            </a:r>
            <a:r>
              <a:rPr lang="ru-RU" sz="5100" dirty="0" smtClean="0">
                <a:solidFill>
                  <a:schemeClr val="bg1"/>
                </a:solidFill>
              </a:rPr>
              <a:t> бути </a:t>
            </a:r>
            <a:r>
              <a:rPr lang="ru-RU" sz="5100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обережним</a:t>
            </a:r>
            <a:r>
              <a:rPr lang="ru-RU" sz="5100" dirty="0" smtClean="0">
                <a:solidFill>
                  <a:schemeClr val="bg1"/>
                </a:solidFill>
              </a:rPr>
              <a:t>, </a:t>
            </a:r>
            <a:r>
              <a:rPr lang="ru-RU" sz="5100" dirty="0" err="1" smtClean="0">
                <a:solidFill>
                  <a:schemeClr val="bg1"/>
                </a:solidFill>
              </a:rPr>
              <a:t>бо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потім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отрута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довго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й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неприємно</a:t>
            </a:r>
            <a:r>
              <a:rPr lang="ru-RU" sz="5100" dirty="0" smtClean="0">
                <a:solidFill>
                  <a:schemeClr val="bg1"/>
                </a:solidFill>
              </a:rPr>
              <a:t> буде </a:t>
            </a:r>
            <a:r>
              <a:rPr lang="ru-RU" sz="5100" dirty="0" err="1" smtClean="0">
                <a:solidFill>
                  <a:schemeClr val="bg1"/>
                </a:solidFill>
              </a:rPr>
              <a:t>виходити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з</a:t>
            </a:r>
            <a:r>
              <a:rPr lang="ru-RU" sz="5100" dirty="0" smtClean="0">
                <a:solidFill>
                  <a:schemeClr val="bg1"/>
                </a:solidFill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</a:rPr>
              <a:t>організму</a:t>
            </a:r>
            <a:r>
              <a:rPr lang="ru-RU" sz="5100" dirty="0" smtClean="0">
                <a:solidFill>
                  <a:schemeClr val="bg1"/>
                </a:solidFill>
              </a:rPr>
              <a:t>, </a:t>
            </a:r>
            <a:r>
              <a:rPr lang="ru-RU" sz="5100" dirty="0" err="1" smtClean="0">
                <a:solidFill>
                  <a:schemeClr val="bg1"/>
                </a:solidFill>
              </a:rPr>
              <a:t>якщо</a:t>
            </a:r>
            <a:r>
              <a:rPr lang="ru-RU" sz="5100" dirty="0" smtClean="0">
                <a:solidFill>
                  <a:schemeClr val="bg1"/>
                </a:solidFill>
              </a:rPr>
              <a:t> Вас все-таки </a:t>
            </a:r>
            <a:r>
              <a:rPr lang="ru-RU" sz="5100" dirty="0" err="1" smtClean="0">
                <a:solidFill>
                  <a:schemeClr val="bg1"/>
                </a:solidFill>
              </a:rPr>
              <a:t>врятують</a:t>
            </a:r>
            <a:r>
              <a:rPr lang="ru-RU" sz="5100" dirty="0" smtClean="0">
                <a:solidFill>
                  <a:schemeClr val="bg1"/>
                </a:solidFill>
              </a:rPr>
              <a:t>. </a:t>
            </a:r>
            <a:endParaRPr lang="ru-RU" sz="5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2930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Книги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 Я просто </a:t>
            </a:r>
            <a:r>
              <a:rPr lang="ru-RU" dirty="0" err="1" smtClean="0">
                <a:solidFill>
                  <a:schemeClr val="bg1"/>
                </a:solidFill>
              </a:rPr>
              <a:t>обожнюю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читати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пригоди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людей, </a:t>
            </a:r>
            <a:r>
              <a:rPr lang="ru-RU" dirty="0" err="1" smtClean="0">
                <a:solidFill>
                  <a:schemeClr val="bg1"/>
                </a:solidFill>
              </a:rPr>
              <a:t>веселі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казки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любовні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романи</a:t>
            </a:r>
            <a:r>
              <a:rPr lang="ru-RU" dirty="0" smtClean="0">
                <a:solidFill>
                  <a:schemeClr val="bg1"/>
                </a:solidFill>
              </a:rPr>
              <a:t>, фантастику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фентезі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Кілька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потому я </a:t>
            </a:r>
            <a:r>
              <a:rPr lang="ru-RU" dirty="0" err="1" smtClean="0">
                <a:solidFill>
                  <a:schemeClr val="bg1"/>
                </a:solidFill>
              </a:rPr>
              <a:t>відкрила</a:t>
            </a:r>
            <a:r>
              <a:rPr lang="ru-RU" dirty="0" smtClean="0">
                <a:solidFill>
                  <a:schemeClr val="bg1"/>
                </a:solidFill>
              </a:rPr>
              <a:t> для себе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авторів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в той час почали </a:t>
            </a:r>
            <a:r>
              <a:rPr lang="ru-RU" dirty="0" err="1" smtClean="0">
                <a:solidFill>
                  <a:schemeClr val="bg1"/>
                </a:solidFill>
              </a:rPr>
              <a:t>творити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прекрасне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писати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чудові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жанрів</a:t>
            </a:r>
            <a:r>
              <a:rPr lang="ru-RU" dirty="0" smtClean="0">
                <a:solidFill>
                  <a:schemeClr val="bg1"/>
                </a:solidFill>
              </a:rPr>
              <a:t> фантастика, </a:t>
            </a:r>
            <a:r>
              <a:rPr lang="ru-RU" dirty="0" err="1" smtClean="0">
                <a:solidFill>
                  <a:schemeClr val="bg1"/>
                </a:solidFill>
              </a:rPr>
              <a:t>фентезі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любовний</a:t>
            </a:r>
            <a:r>
              <a:rPr lang="ru-RU" dirty="0" smtClean="0">
                <a:solidFill>
                  <a:schemeClr val="bg1"/>
                </a:solidFill>
              </a:rPr>
              <a:t> роман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звичайно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 err="1" smtClean="0">
                <a:solidFill>
                  <a:schemeClr val="bg1"/>
                </a:solidFill>
              </a:rPr>
              <a:t>кожній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присутній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гумор</a:t>
            </a:r>
            <a:r>
              <a:rPr lang="ru-RU" dirty="0" smtClean="0">
                <a:solidFill>
                  <a:schemeClr val="bg1"/>
                </a:solidFill>
              </a:rPr>
              <a:t>. Такими авторами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Гусейнова Ольга, </a:t>
            </a:r>
            <a:r>
              <a:rPr lang="ru-RU" dirty="0" err="1" smtClean="0">
                <a:solidFill>
                  <a:schemeClr val="bg1"/>
                </a:solidFill>
              </a:rPr>
              <a:t>Загустин</a:t>
            </a:r>
            <a:r>
              <a:rPr lang="ru-RU" dirty="0" smtClean="0">
                <a:solidFill>
                  <a:schemeClr val="bg1"/>
                </a:solidFill>
              </a:rPr>
              <a:t> Ольга, </a:t>
            </a:r>
            <a:r>
              <a:rPr lang="ru-RU" dirty="0" err="1" smtClean="0">
                <a:solidFill>
                  <a:schemeClr val="bg1"/>
                </a:solidFill>
              </a:rPr>
              <a:t>Кофф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Натализа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Горовая</a:t>
            </a:r>
            <a:r>
              <a:rPr lang="ru-RU" dirty="0" smtClean="0">
                <a:solidFill>
                  <a:schemeClr val="bg1"/>
                </a:solidFill>
              </a:rPr>
              <a:t> Ольга, </a:t>
            </a:r>
            <a:r>
              <a:rPr lang="ru-RU" dirty="0" err="1" smtClean="0">
                <a:solidFill>
                  <a:schemeClr val="bg1"/>
                </a:solidFill>
              </a:rPr>
              <a:t>Зеа</a:t>
            </a:r>
            <a:r>
              <a:rPr lang="ru-RU" dirty="0" smtClean="0">
                <a:solidFill>
                  <a:schemeClr val="bg1"/>
                </a:solidFill>
              </a:rPr>
              <a:t> Рей </a:t>
            </a:r>
            <a:r>
              <a:rPr lang="ru-RU" dirty="0" err="1" smtClean="0">
                <a:solidFill>
                  <a:schemeClr val="bg1"/>
                </a:solidFill>
              </a:rPr>
              <a:t>Даніель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незрівняна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Косухіна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Наталія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Вікторівна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</a:t>
            </a:r>
            <a:br>
              <a:rPr lang="uk-U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увагу!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Наталія </a:t>
            </a:r>
            <a:r>
              <a:rPr lang="uk-UA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Косухіна</a:t>
            </a:r>
            <a:r>
              <a:rPr lang="uk-UA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Дата народження: 21.09.1986 р. </a:t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Місце проживання: Росія, Рязань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6" name="Picture 6" descr="http://samlib.ru/k/kosuhina_n_w/.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888432" cy="46531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static1.ozone.ru/multimedia/c200/1008535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3491880" cy="45091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3384377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>
                <a:solidFill>
                  <a:schemeClr val="bg1"/>
                </a:solidFill>
              </a:rPr>
              <a:t>. Все двадцать семь часов! (СИ).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2. Мужчина из научной фантастики.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3. О вкусах не спорят, о вкусах кричат. </a:t>
            </a:r>
          </a:p>
          <a:p>
            <a:endParaRPr lang="ru-RU" dirty="0"/>
          </a:p>
        </p:txBody>
      </p:sp>
      <p:pic>
        <p:nvPicPr>
          <p:cNvPr id="34818" name="Picture 2" descr="http://fb2book.pw/uploads/posts/2014-01/1390900779_muzhchina-iz-nauchnoy-fantas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86153"/>
            <a:ext cx="2880320" cy="4471848"/>
          </a:xfrm>
          <a:prstGeom prst="rect">
            <a:avLst/>
          </a:prstGeom>
          <a:noFill/>
        </p:spPr>
      </p:pic>
      <p:pic>
        <p:nvPicPr>
          <p:cNvPr id="34820" name="Picture 4" descr="&amp;Vcy;&amp;scy;&amp;iecy; &amp;dcy;&amp;vcy;&amp;acy;&amp;dcy;&amp;tscy;&amp;acy;&amp;tcy;&amp;softcy; &amp;scy;&amp;iecy;&amp;mcy;&amp;softcy; &amp;chcy;&amp;acy;&amp;scy;&amp;ocy;&amp;vcy;! (&amp;Scy;&amp;Icy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4147"/>
            <a:ext cx="3347864" cy="450385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  </a:t>
            </a:r>
            <a:r>
              <a:rPr lang="ru-RU" sz="3600" dirty="0" err="1" smtClean="0">
                <a:solidFill>
                  <a:schemeClr val="bg1"/>
                </a:solidFill>
              </a:rPr>
              <a:t>Її</a:t>
            </a:r>
            <a:r>
              <a:rPr lang="ru-RU" sz="3600" dirty="0" smtClean="0">
                <a:solidFill>
                  <a:schemeClr val="bg1"/>
                </a:solidFill>
              </a:rPr>
              <a:t> перу </a:t>
            </a:r>
            <a:r>
              <a:rPr lang="ru-RU" sz="36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чимала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історій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але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виділити</a:t>
            </a:r>
            <a:r>
              <a:rPr lang="ru-RU" sz="3600" dirty="0" smtClean="0">
                <a:solidFill>
                  <a:schemeClr val="bg1"/>
                </a:solidFill>
              </a:rPr>
              <a:t> хочу </a:t>
            </a:r>
            <a:r>
              <a:rPr lang="ru-RU" sz="3600" dirty="0" err="1" smtClean="0">
                <a:solidFill>
                  <a:schemeClr val="bg1"/>
                </a:solidFill>
              </a:rPr>
              <a:t>науковий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любовно-фантастичний</a:t>
            </a:r>
            <a:r>
              <a:rPr lang="ru-RU" sz="3600" dirty="0" smtClean="0">
                <a:solidFill>
                  <a:schemeClr val="bg1"/>
                </a:solidFill>
              </a:rPr>
              <a:t> роман 'Мужчина из научной фантастики'.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litmir.net/data/Book/0/187000/187171/BC2_1388497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98171"/>
            <a:ext cx="3419872" cy="4559829"/>
          </a:xfrm>
          <a:prstGeom prst="rect">
            <a:avLst/>
          </a:prstGeom>
          <a:noFill/>
        </p:spPr>
      </p:pic>
      <p:pic>
        <p:nvPicPr>
          <p:cNvPr id="5124" name="Picture 4" descr="http://fb2book.pw/uploads/posts/2014-01/1390900779_muzhchina-iz-nauchnoy-fantas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2970425" cy="46117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155</Words>
  <Application>Microsoft Office PowerPoint</Application>
  <PresentationFormat>Экран 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«Мужчина из научной фантастики» Косухіна Наталія</vt:lpstr>
      <vt:lpstr>Слайд 2</vt:lpstr>
      <vt:lpstr>Наталія Косухіна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Причиною написання цього роману є така подія (якщо дозволите, я процитую слова самої Наталії): </vt:lpstr>
      <vt:lpstr>Слайд 16</vt:lpstr>
      <vt:lpstr>Слайд 17</vt:lpstr>
      <vt:lpstr> Деякі представники:   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«Мужчина из научной фантастики» Косухіна Наталія</dc:title>
  <cp:lastModifiedBy>User</cp:lastModifiedBy>
  <cp:revision>6</cp:revision>
  <dcterms:modified xsi:type="dcterms:W3CDTF">2014-05-16T19:57:32Z</dcterms:modified>
</cp:coreProperties>
</file>