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5" r:id="rId9"/>
    <p:sldId id="26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CD3C41-4DA6-450A-B2D0-7EDEED57C6B9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D6B765-F463-4171-9F2E-29145BE669F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PAINTERS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861048"/>
            <a:ext cx="432048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Shipwreck</a:t>
            </a:r>
            <a:endParaRPr lang="ru-RU" dirty="0"/>
          </a:p>
        </p:txBody>
      </p:sp>
      <p:pic>
        <p:nvPicPr>
          <p:cNvPr id="34818" name="Picture 2" descr="http://ksenstar.com.ua/images/stories/2PIC/PIC1/PIC1A/2/wt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9"/>
            <a:ext cx="4338114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4820" name="Picture 4" descr="http://ksenstar.com.ua/images/stories/2PIC/PIC1/PIC1A/2/1714_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420888"/>
            <a:ext cx="3810000" cy="28194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436096" y="5373216"/>
            <a:ext cx="278351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8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Snow Storm</a:t>
            </a:r>
            <a:endParaRPr lang="ru-RU" sz="38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457200"/>
            <a:ext cx="2746648" cy="451520"/>
          </a:xfrm>
        </p:spPr>
        <p:txBody>
          <a:bodyPr/>
          <a:lstStyle/>
          <a:p>
            <a:r>
              <a:rPr lang="en-US" dirty="0" smtClean="0"/>
              <a:t>William Hogarth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68144" y="980728"/>
            <a:ext cx="3024336" cy="55446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William Hogarth (1697-1764) was the first great English painter who raised English pictorial art to a high level of importance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His engravings of modern morality subjects  were aimed at a wide public, and their outstanding success established his financial independence.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To safeguard his livelihood against pirated editions, he fought for legislation protecting artists' copyright.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Britain's first copyright act was passed in 1735, the year he published his satirical eight-part series The Rake's Progress.</a:t>
            </a:r>
          </a:p>
          <a:p>
            <a:endParaRPr lang="ru-RU" dirty="0"/>
          </a:p>
        </p:txBody>
      </p:sp>
      <p:pic>
        <p:nvPicPr>
          <p:cNvPr id="1026" name="Picture 2" descr="http://ksenstar.com.ua/images/stories/2PIC/PIC1/PIC1A/2/3jsw_orgy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224" r="5224"/>
          <a:stretch>
            <a:fillRect/>
          </a:stretch>
        </p:blipFill>
        <p:spPr bwMode="auto">
          <a:xfrm>
            <a:off x="539552" y="764704"/>
            <a:ext cx="5141536" cy="4751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619672" y="5589240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/>
              <a:t>The Rake's Progress</a:t>
            </a:r>
            <a:endParaRPr lang="en-US" i="1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33256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Marriage la Mode</a:t>
            </a:r>
            <a:endParaRPr lang="ru-RU" b="1" i="1" dirty="0"/>
          </a:p>
        </p:txBody>
      </p:sp>
      <p:pic>
        <p:nvPicPr>
          <p:cNvPr id="31746" name="Picture 2" descr="http://ksenstar.com.ua/images/stories/2PIC/PIC1/PIC1A/2/00hogart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692696"/>
            <a:ext cx="6480720" cy="50063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404664"/>
            <a:ext cx="2242592" cy="523528"/>
          </a:xfrm>
        </p:spPr>
        <p:txBody>
          <a:bodyPr/>
          <a:lstStyle/>
          <a:p>
            <a:r>
              <a:rPr lang="en-US" dirty="0" smtClean="0"/>
              <a:t>Reynolds Sir Joshua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96136" y="980728"/>
            <a:ext cx="2890664" cy="50390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Sir Joshua Reynolds (1723—1792), the first President of the Royal Academy of Arts, was not only a painter but the founder of the academic principles of the "British school".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Reynolds was the most outstanding portraitist of the 18th century.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In his pictures he did not only paint portraits but produced characters.</a:t>
            </a:r>
          </a:p>
          <a:p>
            <a:endParaRPr lang="ru-RU" dirty="0"/>
          </a:p>
        </p:txBody>
      </p:sp>
      <p:pic>
        <p:nvPicPr>
          <p:cNvPr id="27652" name="Picture 4" descr="http://ksenstar.com.ua/images/stories/2PIC/PIC1/PIC1A/2/love%20me%20love%20my%20d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5"/>
            <a:ext cx="3827337" cy="49685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691680" y="5934670"/>
            <a:ext cx="2646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/>
              <a:t>Love Me, Love My Dog</a:t>
            </a:r>
            <a:r>
              <a:rPr lang="en-US" b="1" dirty="0"/>
              <a:t>.</a:t>
            </a:r>
            <a:endParaRPr lang="en-US" dirty="0" smtClean="0"/>
          </a:p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457200"/>
            <a:ext cx="2674640" cy="595536"/>
          </a:xfrm>
        </p:spPr>
        <p:txBody>
          <a:bodyPr>
            <a:noAutofit/>
          </a:bodyPr>
          <a:lstStyle/>
          <a:p>
            <a:r>
              <a:rPr lang="en-US" dirty="0" smtClean="0"/>
              <a:t>Thomas Gainsborough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12160" y="1124744"/>
            <a:ext cx="2674640" cy="53285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Thomas Gainsborough (1727— 1788) was a brilliant portrait painter.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 good amateur violinist and a lover of the drama, he was an artistic person.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T. Gainsborough is the creator of the great English school of landscape painting.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His great love for the English country and his delicate understanding of nature are felt in his pictures.</a:t>
            </a:r>
          </a:p>
          <a:p>
            <a:endParaRPr lang="ru-RU" dirty="0"/>
          </a:p>
        </p:txBody>
      </p:sp>
      <p:pic>
        <p:nvPicPr>
          <p:cNvPr id="28674" name="Picture 2" descr="http://ksenstar.com.ua/images/stories/2PIC/PIC1/PIC1A/2/thomas%20gainsborou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4762500" cy="31242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411760" y="5013176"/>
            <a:ext cx="1341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Landscape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168" y="476672"/>
            <a:ext cx="2057400" cy="595536"/>
          </a:xfrm>
        </p:spPr>
        <p:txBody>
          <a:bodyPr/>
          <a:lstStyle/>
          <a:p>
            <a:r>
              <a:rPr lang="en-US" dirty="0" smtClean="0"/>
              <a:t>John Constable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12160" y="1124744"/>
            <a:ext cx="2808312" cy="5256584"/>
          </a:xfrm>
        </p:spPr>
        <p:txBody>
          <a:bodyPr>
            <a:noAutofit/>
          </a:bodyPr>
          <a:lstStyle/>
          <a:p>
            <a:r>
              <a:rPr lang="en-US" dirty="0" smtClean="0"/>
              <a:t>John </a:t>
            </a:r>
            <a:r>
              <a:rPr lang="en-US" dirty="0" smtClean="0"/>
              <a:t>Constable is one of the greatest landscape painters.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 smtClean="0"/>
              <a:t>was the first landscape painter who considered that every painter should make his sketches direct from nature, which is working in the open air. </a:t>
            </a:r>
            <a:endParaRPr lang="en-US" dirty="0" smtClean="0"/>
          </a:p>
          <a:p>
            <a:r>
              <a:rPr lang="en-US" dirty="0" smtClean="0"/>
              <a:t>Constable </a:t>
            </a:r>
            <a:r>
              <a:rPr lang="en-US" dirty="0" smtClean="0"/>
              <a:t>was a realist. The most famous of his works are “</a:t>
            </a:r>
            <a:r>
              <a:rPr lang="en-US" dirty="0" err="1" smtClean="0"/>
              <a:t>Flatford</a:t>
            </a:r>
            <a:r>
              <a:rPr lang="en-US" dirty="0" smtClean="0"/>
              <a:t> Mill”, “The white horse”,   “Waterloo Bridge” and others. </a:t>
            </a:r>
            <a:endParaRPr lang="en-US" dirty="0" smtClean="0"/>
          </a:p>
          <a:p>
            <a:r>
              <a:rPr lang="en-US" dirty="0" smtClean="0"/>
              <a:t>Constable </a:t>
            </a:r>
            <a:r>
              <a:rPr lang="en-US" dirty="0" smtClean="0"/>
              <a:t>may truly be considered the father of modern landscape painting.</a:t>
            </a:r>
            <a:endParaRPr lang="ru-RU" dirty="0"/>
          </a:p>
        </p:txBody>
      </p:sp>
      <p:pic>
        <p:nvPicPr>
          <p:cNvPr id="29700" name="Picture 4" descr="http://ksenstar.com.ua/images/stories/2PIC/PIC1/PIC1A/2/n01273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4876800" cy="39147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411760" y="5157192"/>
            <a:ext cx="1559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/>
              <a:t>Flatford</a:t>
            </a:r>
            <a:r>
              <a:rPr lang="en-US" b="1" i="1" dirty="0"/>
              <a:t> Mill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33256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The white horse</a:t>
            </a:r>
            <a:endParaRPr lang="ru-RU" i="1" dirty="0"/>
          </a:p>
        </p:txBody>
      </p:sp>
      <p:pic>
        <p:nvPicPr>
          <p:cNvPr id="32770" name="Picture 2" descr="http://ksenstar.com.ua/images/stories/2PIC/PIC1/PIC1A/2/_41690552_constable_whorse4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09242"/>
            <a:ext cx="6912768" cy="49851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805264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Salisbury cathedral</a:t>
            </a:r>
            <a:r>
              <a:rPr lang="en-US" b="1" dirty="0" smtClean="0"/>
              <a:t> </a:t>
            </a:r>
            <a:endParaRPr lang="ru-RU" b="1" dirty="0"/>
          </a:p>
        </p:txBody>
      </p:sp>
      <p:pic>
        <p:nvPicPr>
          <p:cNvPr id="35842" name="Picture 2" descr="File:John Constable 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439912"/>
            <a:ext cx="6768753" cy="52655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457200"/>
            <a:ext cx="3034680" cy="595536"/>
          </a:xfrm>
        </p:spPr>
        <p:txBody>
          <a:bodyPr/>
          <a:lstStyle/>
          <a:p>
            <a:r>
              <a:rPr lang="en-US" dirty="0" smtClean="0"/>
              <a:t>Joseph Turner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52120" y="1052736"/>
            <a:ext cx="3240360" cy="54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6400" dirty="0" smtClean="0"/>
              <a:t>Another famous English painter was Joseph Turner </a:t>
            </a:r>
            <a:r>
              <a:rPr lang="en-US" dirty="0" smtClean="0"/>
              <a:t>(</a:t>
            </a:r>
            <a:r>
              <a:rPr lang="en-US" sz="6400" dirty="0" smtClean="0"/>
              <a:t>1775—1851), whose business was to paint the light.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He proved that with the help of  light it is, possible to show qualities of any subject</a:t>
            </a:r>
            <a:r>
              <a:rPr lang="en-US" sz="6400" dirty="0" smtClean="0"/>
              <a:t>.</a:t>
            </a:r>
            <a:endParaRPr lang="en-US" sz="6400" dirty="0" smtClean="0"/>
          </a:p>
          <a:p>
            <a:pPr>
              <a:lnSpc>
                <a:spcPct val="120000"/>
              </a:lnSpc>
            </a:pPr>
            <a:r>
              <a:rPr lang="en-US" sz="6400" dirty="0" smtClean="0"/>
              <a:t>Son of a London barber, he started drawing and painting when he was a little boy.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In </a:t>
            </a:r>
            <a:r>
              <a:rPr lang="en-US" sz="6400" dirty="0" smtClean="0"/>
              <a:t>1802 Turner was elected academi­cian of the Royal Academy, where his oil paintings had been exhibited.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He died at the age of seventy-six.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Turner was a representative of Romanticism</a:t>
            </a:r>
            <a:r>
              <a:rPr lang="en-US" sz="6400" dirty="0" smtClean="0"/>
              <a:t>.</a:t>
            </a:r>
            <a:endParaRPr lang="en-US" sz="6400" dirty="0" smtClean="0"/>
          </a:p>
          <a:p>
            <a:pPr>
              <a:lnSpc>
                <a:spcPct val="120000"/>
              </a:lnSpc>
            </a:pPr>
            <a:endParaRPr lang="ru-RU" dirty="0"/>
          </a:p>
        </p:txBody>
      </p:sp>
      <p:pic>
        <p:nvPicPr>
          <p:cNvPr id="30722" name="Picture 2" descr="http://ksenstar.com.ua/images/stories/2PIC/PIC1/PIC1A/2/burning%20oh%20the%20house%20of%20parlia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4762500" cy="3581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827584" y="5157192"/>
            <a:ext cx="416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Burning of the Houses of Parliament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93</TotalTime>
  <Words>276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ENGLISH PAINTERS</vt:lpstr>
      <vt:lpstr>William Hogarth</vt:lpstr>
      <vt:lpstr>Marriage la Mode</vt:lpstr>
      <vt:lpstr>Reynolds Sir Joshua </vt:lpstr>
      <vt:lpstr>Thomas Gainsborough</vt:lpstr>
      <vt:lpstr>John Constable</vt:lpstr>
      <vt:lpstr>The white horse</vt:lpstr>
      <vt:lpstr>Salisbury cathedral </vt:lpstr>
      <vt:lpstr>Joseph Turner</vt:lpstr>
      <vt:lpstr>The Shipwreck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PAINTERS</dc:title>
  <dc:creator>Вера</dc:creator>
  <cp:lastModifiedBy>Вера</cp:lastModifiedBy>
  <cp:revision>20</cp:revision>
  <dcterms:created xsi:type="dcterms:W3CDTF">2014-04-28T09:58:38Z</dcterms:created>
  <dcterms:modified xsi:type="dcterms:W3CDTF">2014-04-28T11:32:14Z</dcterms:modified>
</cp:coreProperties>
</file>