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1" r:id="rId6"/>
    <p:sldId id="267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7351B71-82C4-4001-A70C-0090DBF270CF}">
          <p14:sldIdLst>
            <p14:sldId id="256"/>
            <p14:sldId id="257"/>
            <p14:sldId id="258"/>
            <p14:sldId id="260"/>
            <p14:sldId id="261"/>
            <p14:sldId id="267"/>
            <p14:sldId id="262"/>
            <p14:sldId id="263"/>
            <p14:sldId id="264"/>
            <p14:sldId id="266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7FBE-963F-4B19-AD6A-622FFFECFF22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63B30-C838-4711-8D8B-B80988239F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7FBE-963F-4B19-AD6A-622FFFECFF22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63B30-C838-4711-8D8B-B80988239F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7FBE-963F-4B19-AD6A-622FFFECFF22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63B30-C838-4711-8D8B-B80988239F0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7FBE-963F-4B19-AD6A-622FFFECFF22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63B30-C838-4711-8D8B-B80988239F0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7FBE-963F-4B19-AD6A-622FFFECFF22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63B30-C838-4711-8D8B-B80988239F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7FBE-963F-4B19-AD6A-622FFFECFF22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63B30-C838-4711-8D8B-B80988239F0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7FBE-963F-4B19-AD6A-622FFFECFF22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63B30-C838-4711-8D8B-B80988239F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7FBE-963F-4B19-AD6A-622FFFECFF22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63B30-C838-4711-8D8B-B80988239F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7FBE-963F-4B19-AD6A-622FFFECFF22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63B30-C838-4711-8D8B-B80988239F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7FBE-963F-4B19-AD6A-622FFFECFF22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63B30-C838-4711-8D8B-B80988239F0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7FBE-963F-4B19-AD6A-622FFFECFF22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63B30-C838-4711-8D8B-B80988239F0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CC47FBE-963F-4B19-AD6A-622FFFECFF22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5E63B30-C838-4711-8D8B-B80988239F0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2%D0%B5%D1%80%D0%BB%D0%B5%D1%86%D1%8C%D0%BA%D0%B8%D0%B9_%D0%9E%D0%BC%D0%B5%D0%BB%D1%8F%D0%BD_%D0%90%D0%BD%D1%82%D0%BE%D0%BD%D0%BE%D0%B2%D0%B8%D1%87" TargetMode="External"/><Relationship Id="rId3" Type="http://schemas.openxmlformats.org/officeDocument/2006/relationships/hyperlink" Target="http://uk.wikipedia.org/wiki/%D0%93%D0%B5%D1%80%D0%B0%D1%81%D0%B8%D0%BC%D1%87%D1%83%D0%BA_%D0%92%D0%B0%D1%81%D0%B8%D0%BB%D1%8C_%D0%86%D0%B2%D0%B0%D0%BD%D0%BE%D0%B2%D0%B8%D1%87" TargetMode="External"/><Relationship Id="rId7" Type="http://schemas.openxmlformats.org/officeDocument/2006/relationships/hyperlink" Target="http://uk.wikipedia.org/wiki/%D0%9A%D1%80%D0%B5%D0%B2%D0%B5%D1%86%D1%8C%D0%BA%D0%B8%D0%B9_%D0%86%D0%B2%D0%B0%D0%BD" TargetMode="External"/><Relationship Id="rId2" Type="http://schemas.openxmlformats.org/officeDocument/2006/relationships/hyperlink" Target="http://uk.wikipedia.org/wiki/%D0%9A%D1%80%D0%B8%D0%BF'%D1%8F%D0%BA%D0%B5%D0%B2%D0%B8%D1%87_%D0%86%D0%B2%D0%B0%D0%BD_%D0%9F%D0%B5%D1%82%D1%80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A%D0%BE%D1%80%D0%B4%D1%83%D0%B1%D0%B0_%D0%9C%D0%B8%D1%80%D0%BE%D0%BD_%D0%9C%D0%B8%D1%85%D0%B0%D0%B9%D0%BB%D0%BE%D0%B2%D0%B8%D1%87" TargetMode="External"/><Relationship Id="rId5" Type="http://schemas.openxmlformats.org/officeDocument/2006/relationships/hyperlink" Target="http://uk.wikipedia.org/wiki/%D0%94%D0%B6%D0%B8%D0%B4%D0%B6%D0%BE%D1%80%D0%B0_%D0%86%D0%B2%D0%B0%D0%BD_%D0%9C%D0%B8%D0%BA%D0%BE%D0%BB%D0%B0%D0%B9%D0%BE%D0%B2%D0%B8%D1%87" TargetMode="External"/><Relationship Id="rId4" Type="http://schemas.openxmlformats.org/officeDocument/2006/relationships/hyperlink" Target="http://uk.wikipedia.org/wiki/%D0%A2%D0%BE%D0%BC%D0%B0%D1%88%D1%96%D0%B2%D1%81%D1%8C%D0%BA%D0%B8%D0%B9_%D0%A1%D1%82%D0%B5%D0%BF%D0%B0%D0%BD_%D0%A2%D0%B5%D0%BE%D0%B4%D0%BE%D1%80%D0%BE%D0%B2%D0%B8%D1%87" TargetMode="Externa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3%D0%BA%D1%80%D0%B0%D1%97%D0%BD%D1%81%D1%8C%D0%BA%D0%B0_%D0%9D%D0%B0%D1%86%D1%96%D0%BE%D0%BD%D0%B0%D0%BB%D1%8C%D0%BD%D0%BE-%D0%94%D0%B5%D0%BC%D0%BE%D0%BA%D1%80%D0%B0%D1%82%D0%B8%D1%87%D0%BD%D0%B0_%D0%9F%D0%B0%D1%80%D1%82%D1%96%D1%8F" TargetMode="External"/><Relationship Id="rId2" Type="http://schemas.openxmlformats.org/officeDocument/2006/relationships/hyperlink" Target="http://uk.wikipedia.org/wiki/%D0%86%D1%81%D1%82%D0%BE%D1%80%D1%96%D1%8F_%D0%A3%D0%BA%D1%80%D0%B0%D1%97%D0%BD%D0%B8-%D0%A0%D1%83%D1%81%D0%B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9B%D1%96%D1%82%D0%B5%D1%80%D0%B0%D1%82%D1%83%D1%80%D0%BD%D0%BE-%D0%BD%D0%B0%D1%83%D0%BA%D0%BE%D0%B2%D0%B8%D0%B9_%D0%B2%D1%96%D1%81%D1%82%D0%BD%D0%B8%D0%BA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284984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uk-UA" sz="9800" dirty="0"/>
              <a:t>Грушевський Михайло Сергійович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pic>
        <p:nvPicPr>
          <p:cNvPr id="3" name="Рисунок 8" descr="http://www.univ.kiev.ua/img/geninf/history/10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03" y="4270954"/>
            <a:ext cx="2071223" cy="258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85005" descr="Image:802-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471" y="4270954"/>
            <a:ext cx="3564904" cy="259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27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 descr="http://lviv-info.com/_ph/1/1463500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12220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4581128"/>
            <a:ext cx="5715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Пам’ятник Грушевському, </a:t>
            </a:r>
            <a:r>
              <a:rPr lang="uk-UA" b="1" dirty="0" err="1"/>
              <a:t>пр.Шевченка</a:t>
            </a:r>
            <a:r>
              <a:rPr lang="uk-UA" b="1" dirty="0"/>
              <a:t> </a:t>
            </a:r>
            <a:r>
              <a:rPr lang="uk-UA" b="1" dirty="0" err="1"/>
              <a:t>м.Львів</a:t>
            </a:r>
            <a:r>
              <a:rPr lang="uk-UA" b="1" dirty="0"/>
              <a:t> </a:t>
            </a:r>
            <a:endParaRPr lang="ru-RU" dirty="0"/>
          </a:p>
          <a:p>
            <a:r>
              <a:rPr lang="uk-UA" dirty="0"/>
              <a:t>Грушевський був професором кафедри історії Львівського університету. </a:t>
            </a:r>
            <a:r>
              <a:rPr lang="en-US" dirty="0"/>
              <a:t>C</a:t>
            </a:r>
            <a:r>
              <a:rPr lang="uk-UA" dirty="0" err="1"/>
              <a:t>тарий</a:t>
            </a:r>
            <a:r>
              <a:rPr lang="uk-UA" dirty="0"/>
              <a:t> корпус кафедри історії </a:t>
            </a:r>
            <a:r>
              <a:rPr lang="uk-UA" dirty="0" err="1"/>
              <a:t>Львівсько</a:t>
            </a:r>
            <a:r>
              <a:rPr lang="ru-RU" dirty="0" err="1"/>
              <a:t>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неподалік</a:t>
            </a:r>
            <a:r>
              <a:rPr lang="ru-RU" dirty="0"/>
              <a:t> на </a:t>
            </a:r>
            <a:r>
              <a:rPr lang="ru-RU" dirty="0" err="1"/>
              <a:t>вулиці</a:t>
            </a:r>
            <a:r>
              <a:rPr lang="ru-RU" dirty="0"/>
              <a:t> </a:t>
            </a:r>
            <a:r>
              <a:rPr lang="ru-RU" dirty="0" err="1"/>
              <a:t>Грушевського</a:t>
            </a:r>
            <a:r>
              <a:rPr lang="ru-RU" dirty="0"/>
              <a:t>.                                                     </a:t>
            </a:r>
            <a:r>
              <a:rPr lang="ru-RU" dirty="0" err="1"/>
              <a:t>Виготовили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з </a:t>
            </a:r>
            <a:r>
              <a:rPr lang="ru-RU" dirty="0" err="1"/>
              <a:t>бронзи</a:t>
            </a:r>
            <a:r>
              <a:rPr lang="ru-RU" dirty="0"/>
              <a:t> та </a:t>
            </a:r>
            <a:r>
              <a:rPr lang="ru-RU" dirty="0" err="1"/>
              <a:t>граніту</a:t>
            </a:r>
            <a:r>
              <a:rPr lang="ru-RU" dirty="0"/>
              <a:t> і </a:t>
            </a:r>
            <a:r>
              <a:rPr lang="ru-RU" dirty="0" err="1"/>
              <a:t>відкрили</a:t>
            </a:r>
            <a:r>
              <a:rPr lang="ru-RU" dirty="0"/>
              <a:t> в 1994 </a:t>
            </a:r>
            <a:r>
              <a:rPr lang="ru-RU" dirty="0" err="1"/>
              <a:t>році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22311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http://grivna.at.ua/52/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4959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15" descr="http://www.ivfrankivsk.if.ua/promisto/money/ukraine/gryvna/50grn_19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52" y="3573016"/>
            <a:ext cx="5495925" cy="269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45132" y="1466061"/>
            <a:ext cx="2784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50 </a:t>
            </a:r>
            <a:r>
              <a:rPr lang="ru-RU" b="1" dirty="0" err="1"/>
              <a:t>гривень</a:t>
            </a:r>
            <a:r>
              <a:rPr lang="ru-RU" b="1" dirty="0"/>
              <a:t> </a:t>
            </a:r>
            <a:r>
              <a:rPr lang="ru-RU" b="1" dirty="0" err="1"/>
              <a:t>зразка</a:t>
            </a:r>
            <a:r>
              <a:rPr lang="ru-RU" b="1" dirty="0"/>
              <a:t> 2004 р.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45132" y="4735908"/>
            <a:ext cx="2746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50 гривень зразка 1996 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682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4176464" cy="5904656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/>
              <a:t>В 1894 </a:t>
            </a:r>
            <a:r>
              <a:rPr lang="ru-RU" sz="2400" dirty="0" err="1"/>
              <a:t>році</a:t>
            </a:r>
            <a:r>
              <a:rPr lang="ru-RU" sz="2400" dirty="0"/>
              <a:t>, за </a:t>
            </a:r>
            <a:r>
              <a:rPr lang="ru-RU" sz="2400" dirty="0" err="1"/>
              <a:t>рекомендацією</a:t>
            </a:r>
            <a:r>
              <a:rPr lang="ru-RU" sz="2400" dirty="0"/>
              <a:t> </a:t>
            </a:r>
            <a:r>
              <a:rPr lang="ru-RU" sz="2400" dirty="0" err="1"/>
              <a:t>В.Антоновича</a:t>
            </a:r>
            <a:r>
              <a:rPr lang="ru-RU" sz="2400" dirty="0"/>
              <a:t>, </a:t>
            </a:r>
            <a:r>
              <a:rPr lang="ru-RU" sz="2400" dirty="0" err="1"/>
              <a:t>Грушевський</a:t>
            </a:r>
            <a:r>
              <a:rPr lang="ru-RU" sz="2400" dirty="0"/>
              <a:t> </a:t>
            </a:r>
            <a:r>
              <a:rPr lang="ru-RU" sz="2400" dirty="0" err="1"/>
              <a:t>призначається</a:t>
            </a:r>
            <a:r>
              <a:rPr lang="ru-RU" sz="2400" dirty="0"/>
              <a:t> на посаду ординарного </a:t>
            </a:r>
            <a:r>
              <a:rPr lang="ru-RU" sz="2400" dirty="0" err="1"/>
              <a:t>професора</a:t>
            </a:r>
            <a:r>
              <a:rPr lang="ru-RU" sz="2400" dirty="0"/>
              <a:t> </a:t>
            </a:r>
            <a:r>
              <a:rPr lang="ru-RU" sz="2400" dirty="0" err="1"/>
              <a:t>кафедри</a:t>
            </a:r>
            <a:r>
              <a:rPr lang="ru-RU" sz="2400" dirty="0"/>
              <a:t> «</a:t>
            </a:r>
            <a:r>
              <a:rPr lang="ru-RU" sz="2400" dirty="0" err="1"/>
              <a:t>всесвітньої</a:t>
            </a:r>
            <a:r>
              <a:rPr lang="ru-RU" sz="2400" dirty="0"/>
              <a:t> </a:t>
            </a:r>
            <a:r>
              <a:rPr lang="ru-RU" sz="2400" dirty="0" err="1"/>
              <a:t>історії</a:t>
            </a:r>
            <a:r>
              <a:rPr lang="ru-RU" sz="2400" dirty="0"/>
              <a:t> з </a:t>
            </a:r>
            <a:r>
              <a:rPr lang="ru-RU" sz="2400" dirty="0" err="1"/>
              <a:t>окремим</a:t>
            </a:r>
            <a:r>
              <a:rPr lang="ru-RU" sz="2400" dirty="0"/>
              <a:t> </a:t>
            </a:r>
            <a:r>
              <a:rPr lang="ru-RU" sz="2400" dirty="0" err="1"/>
              <a:t>узагальненням</a:t>
            </a:r>
            <a:r>
              <a:rPr lang="ru-RU" sz="2400" dirty="0"/>
              <a:t> </a:t>
            </a:r>
            <a:r>
              <a:rPr lang="ru-RU" sz="2400" dirty="0" err="1"/>
              <a:t>історії</a:t>
            </a:r>
            <a:r>
              <a:rPr lang="ru-RU" sz="2400" dirty="0"/>
              <a:t> </a:t>
            </a:r>
            <a:r>
              <a:rPr lang="ru-RU" sz="2400" dirty="0" err="1"/>
              <a:t>Східної</a:t>
            </a:r>
            <a:r>
              <a:rPr lang="ru-RU" sz="2400" dirty="0"/>
              <a:t> </a:t>
            </a:r>
            <a:r>
              <a:rPr lang="ru-RU" sz="2400" dirty="0" err="1"/>
              <a:t>Європи</a:t>
            </a:r>
            <a:r>
              <a:rPr lang="ru-RU" sz="2400" dirty="0"/>
              <a:t>» </a:t>
            </a:r>
            <a:r>
              <a:rPr lang="ru-RU" sz="2400" dirty="0" err="1" smtClean="0"/>
              <a:t>Львівського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університету</a:t>
            </a:r>
            <a:r>
              <a:rPr lang="ru-RU" sz="2400" dirty="0" smtClean="0"/>
              <a:t>. 12 </a:t>
            </a:r>
            <a:r>
              <a:rPr lang="ru-RU" sz="2400" dirty="0" err="1"/>
              <a:t>жовтня</a:t>
            </a:r>
            <a:r>
              <a:rPr lang="ru-RU" sz="2400" dirty="0"/>
              <a:t> 1894 року, </a:t>
            </a:r>
            <a:r>
              <a:rPr lang="ru-RU" sz="2400" dirty="0" err="1"/>
              <a:t>Грушевський</a:t>
            </a:r>
            <a:r>
              <a:rPr lang="ru-RU" sz="2400" dirty="0"/>
              <a:t> </a:t>
            </a:r>
            <a:r>
              <a:rPr lang="ru-RU" sz="2400" dirty="0" err="1"/>
              <a:t>зробив</a:t>
            </a:r>
            <a:r>
              <a:rPr lang="ru-RU" sz="2400" dirty="0"/>
              <a:t> </a:t>
            </a:r>
            <a:r>
              <a:rPr lang="ru-RU" sz="2400" dirty="0" err="1"/>
              <a:t>свій</a:t>
            </a:r>
            <a:r>
              <a:rPr lang="ru-RU" sz="2400" dirty="0"/>
              <a:t> перший </a:t>
            </a:r>
            <a:r>
              <a:rPr lang="ru-RU" sz="2400" dirty="0" err="1"/>
              <a:t>вступний</a:t>
            </a:r>
            <a:r>
              <a:rPr lang="ru-RU" sz="2400" dirty="0"/>
              <a:t> </a:t>
            </a:r>
            <a:r>
              <a:rPr lang="ru-RU" sz="2400" dirty="0" err="1"/>
              <a:t>виклад</a:t>
            </a:r>
            <a:r>
              <a:rPr lang="ru-RU" sz="2400" dirty="0"/>
              <a:t> у </a:t>
            </a:r>
            <a:r>
              <a:rPr lang="ru-RU" sz="2400" dirty="0" err="1"/>
              <a:t>Львівському</a:t>
            </a:r>
            <a:r>
              <a:rPr lang="ru-RU" sz="2400" dirty="0"/>
              <a:t> </a:t>
            </a:r>
            <a:r>
              <a:rPr lang="ru-RU" sz="2400" dirty="0" err="1"/>
              <a:t>університеті</a:t>
            </a:r>
            <a:r>
              <a:rPr lang="ru-RU" sz="2400" dirty="0"/>
              <a:t>. </a:t>
            </a:r>
            <a:r>
              <a:rPr lang="ru-RU" sz="2400" dirty="0" err="1"/>
              <a:t>Цей</a:t>
            </a:r>
            <a:r>
              <a:rPr lang="ru-RU" sz="2400" dirty="0"/>
              <a:t> </a:t>
            </a:r>
            <a:r>
              <a:rPr lang="ru-RU" sz="2400" dirty="0" err="1"/>
              <a:t>виступ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ентузіазмом</a:t>
            </a:r>
            <a:r>
              <a:rPr lang="ru-RU" sz="2400" dirty="0"/>
              <a:t>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сприйнятий</a:t>
            </a:r>
            <a:r>
              <a:rPr lang="ru-RU" sz="2400" dirty="0"/>
              <a:t> </a:t>
            </a:r>
            <a:r>
              <a:rPr lang="ru-RU" sz="2400" dirty="0" err="1"/>
              <a:t>українською</a:t>
            </a:r>
            <a:r>
              <a:rPr lang="ru-RU" sz="2400" dirty="0"/>
              <a:t> </a:t>
            </a:r>
            <a:r>
              <a:rPr lang="ru-RU" sz="2400" dirty="0" err="1"/>
              <a:t>громадськістю</a:t>
            </a:r>
            <a:r>
              <a:rPr lang="ru-RU" sz="2400" dirty="0"/>
              <a:t>, велика зала </a:t>
            </a:r>
            <a:r>
              <a:rPr lang="ru-RU" sz="2400" dirty="0" err="1"/>
              <a:t>ледве</a:t>
            </a:r>
            <a:r>
              <a:rPr lang="ru-RU" sz="2400" dirty="0"/>
              <a:t> </a:t>
            </a:r>
            <a:r>
              <a:rPr lang="ru-RU" sz="2400" dirty="0" err="1"/>
              <a:t>зуміла</a:t>
            </a:r>
            <a:r>
              <a:rPr lang="ru-RU" sz="2400" dirty="0"/>
              <a:t> </a:t>
            </a:r>
            <a:r>
              <a:rPr lang="ru-RU" sz="2400" dirty="0" err="1"/>
              <a:t>вмістити</a:t>
            </a:r>
            <a:r>
              <a:rPr lang="ru-RU" sz="2400" dirty="0"/>
              <a:t> </a:t>
            </a:r>
            <a:r>
              <a:rPr lang="ru-RU" sz="2400" dirty="0" err="1"/>
              <a:t>усіх</a:t>
            </a:r>
            <a:r>
              <a:rPr lang="ru-RU" sz="2400" dirty="0"/>
              <a:t> </a:t>
            </a:r>
            <a:r>
              <a:rPr lang="ru-RU" sz="2400" dirty="0" err="1"/>
              <a:t>бажаючих</a:t>
            </a:r>
            <a:r>
              <a:rPr lang="ru-RU" sz="2400" dirty="0"/>
              <a:t>. На </a:t>
            </a:r>
            <a:r>
              <a:rPr lang="ru-RU" sz="2400" dirty="0" err="1"/>
              <a:t>цій</a:t>
            </a:r>
            <a:r>
              <a:rPr lang="ru-RU" sz="2400" dirty="0"/>
              <a:t> </a:t>
            </a:r>
            <a:r>
              <a:rPr lang="ru-RU" sz="2400" dirty="0" err="1"/>
              <a:t>посаді</a:t>
            </a:r>
            <a:r>
              <a:rPr lang="ru-RU" sz="2400" dirty="0"/>
              <a:t> </a:t>
            </a:r>
            <a:r>
              <a:rPr lang="ru-RU" sz="2400" dirty="0" err="1"/>
              <a:t>Грушевський</a:t>
            </a:r>
            <a:r>
              <a:rPr lang="ru-RU" sz="2400" dirty="0"/>
              <a:t> </a:t>
            </a:r>
            <a:r>
              <a:rPr lang="ru-RU" sz="2400" dirty="0" err="1"/>
              <a:t>пропрацював</a:t>
            </a:r>
            <a:r>
              <a:rPr lang="ru-RU" sz="2400" dirty="0"/>
              <a:t> до 1914 року.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Львівський</a:t>
            </a:r>
            <a:r>
              <a:rPr lang="ru-RU" b="1" dirty="0"/>
              <a:t> </a:t>
            </a:r>
            <a:r>
              <a:rPr lang="ru-RU" b="1" dirty="0" err="1"/>
              <a:t>період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6146" name="Рисунок 28" descr="Image:80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08720"/>
            <a:ext cx="3168352" cy="517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96136" y="6266206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1893 р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30059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260648"/>
            <a:ext cx="3898776" cy="648072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У </a:t>
            </a:r>
            <a:r>
              <a:rPr lang="ru-RU" dirty="0" err="1"/>
              <a:t>Львові</a:t>
            </a:r>
            <a:r>
              <a:rPr lang="ru-RU" dirty="0"/>
              <a:t> </a:t>
            </a:r>
            <a:r>
              <a:rPr lang="ru-RU" dirty="0" err="1"/>
              <a:t>Грушевський</a:t>
            </a:r>
            <a:r>
              <a:rPr lang="ru-RU" dirty="0"/>
              <a:t> </a:t>
            </a:r>
            <a:r>
              <a:rPr lang="ru-RU" dirty="0" err="1"/>
              <a:t>розпочав</a:t>
            </a:r>
            <a:r>
              <a:rPr lang="ru-RU" dirty="0"/>
              <a:t> </a:t>
            </a:r>
            <a:r>
              <a:rPr lang="ru-RU" dirty="0" err="1"/>
              <a:t>активну</a:t>
            </a:r>
            <a:r>
              <a:rPr lang="ru-RU" dirty="0"/>
              <a:t> </a:t>
            </a:r>
            <a:r>
              <a:rPr lang="ru-RU" dirty="0" err="1"/>
              <a:t>науково-організаційну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у </a:t>
            </a:r>
            <a:r>
              <a:rPr lang="ru-RU" dirty="0" err="1" smtClean="0"/>
              <a:t>Науковому</a:t>
            </a:r>
            <a:r>
              <a:rPr lang="ru-RU" dirty="0" smtClean="0"/>
              <a:t> </a:t>
            </a:r>
            <a:r>
              <a:rPr lang="ru-RU" dirty="0" err="1" smtClean="0"/>
              <a:t>товаристві</a:t>
            </a:r>
            <a:r>
              <a:rPr lang="ru-RU" dirty="0" smtClean="0"/>
              <a:t>  </a:t>
            </a:r>
            <a:r>
              <a:rPr lang="ru-RU" dirty="0" err="1" smtClean="0"/>
              <a:t>ім.Шевченка</a:t>
            </a:r>
            <a:r>
              <a:rPr lang="ru-RU" dirty="0" smtClean="0"/>
              <a:t> (НТШ) з </a:t>
            </a:r>
            <a:r>
              <a:rPr lang="ru-RU" dirty="0" err="1"/>
              <a:t>яким</a:t>
            </a:r>
            <a:r>
              <a:rPr lang="ru-RU" dirty="0"/>
              <a:t> почав </a:t>
            </a:r>
            <a:r>
              <a:rPr lang="ru-RU" dirty="0" err="1"/>
              <a:t>співпрацювати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в 1892 </a:t>
            </a:r>
            <a:r>
              <a:rPr lang="ru-RU" dirty="0" err="1"/>
              <a:t>році</a:t>
            </a:r>
            <a:r>
              <a:rPr lang="ru-RU" dirty="0"/>
              <a:t>. </a:t>
            </a:r>
            <a:r>
              <a:rPr lang="ru-RU" dirty="0" err="1"/>
              <a:t>Очолив</a:t>
            </a:r>
            <a:r>
              <a:rPr lang="ru-RU" dirty="0"/>
              <a:t> </a:t>
            </a:r>
            <a:r>
              <a:rPr lang="ru-RU" dirty="0" err="1"/>
              <a:t>Історико-філософську</a:t>
            </a:r>
            <a:r>
              <a:rPr lang="ru-RU" dirty="0"/>
              <a:t> </a:t>
            </a:r>
            <a:r>
              <a:rPr lang="ru-RU" dirty="0" err="1"/>
              <a:t>секцію</a:t>
            </a:r>
            <a:r>
              <a:rPr lang="ru-RU" dirty="0"/>
              <a:t> </a:t>
            </a:r>
            <a:r>
              <a:rPr lang="ru-RU" dirty="0" err="1"/>
              <a:t>Наукового</a:t>
            </a:r>
            <a:r>
              <a:rPr lang="ru-RU" dirty="0"/>
              <a:t> </a:t>
            </a:r>
            <a:r>
              <a:rPr lang="ru-RU" dirty="0" err="1"/>
              <a:t>товариства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Шевченка</a:t>
            </a:r>
            <a:r>
              <a:rPr lang="ru-RU" dirty="0"/>
              <a:t>, створив і </a:t>
            </a:r>
            <a:r>
              <a:rPr lang="ru-RU" dirty="0" err="1"/>
              <a:t>очолив</a:t>
            </a:r>
            <a:r>
              <a:rPr lang="ru-RU" dirty="0"/>
              <a:t> </a:t>
            </a:r>
            <a:r>
              <a:rPr lang="ru-RU" dirty="0" err="1"/>
              <a:t>Археографічну</a:t>
            </a:r>
            <a:r>
              <a:rPr lang="ru-RU" dirty="0"/>
              <a:t> </a:t>
            </a:r>
            <a:r>
              <a:rPr lang="ru-RU" dirty="0" err="1"/>
              <a:t>комісію</a:t>
            </a:r>
            <a:r>
              <a:rPr lang="ru-RU" dirty="0"/>
              <a:t> НТШ (1896–1913). </a:t>
            </a:r>
            <a:r>
              <a:rPr lang="ru-RU" dirty="0" err="1"/>
              <a:t>Грушевський</a:t>
            </a:r>
            <a:r>
              <a:rPr lang="ru-RU" dirty="0"/>
              <a:t> </a:t>
            </a:r>
            <a:r>
              <a:rPr lang="ru-RU" dirty="0" err="1"/>
              <a:t>залучає</a:t>
            </a:r>
            <a:r>
              <a:rPr lang="ru-RU" dirty="0"/>
              <a:t> до </a:t>
            </a:r>
            <a:r>
              <a:rPr lang="ru-RU" dirty="0" err="1"/>
              <a:t>роботи</a:t>
            </a:r>
            <a:r>
              <a:rPr lang="ru-RU" dirty="0"/>
              <a:t> в НТШ </a:t>
            </a:r>
            <a:r>
              <a:rPr lang="ru-RU" dirty="0" err="1"/>
              <a:t>студентів</a:t>
            </a:r>
            <a:r>
              <a:rPr lang="ru-RU" dirty="0"/>
              <a:t>, </a:t>
            </a:r>
            <a:r>
              <a:rPr lang="ru-RU" dirty="0" err="1"/>
              <a:t>молодих</a:t>
            </a:r>
            <a:r>
              <a:rPr lang="ru-RU" dirty="0"/>
              <a:t> </a:t>
            </a:r>
            <a:r>
              <a:rPr lang="ru-RU" dirty="0" err="1"/>
              <a:t>викладачів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займається</a:t>
            </a:r>
            <a:r>
              <a:rPr lang="ru-RU" dirty="0"/>
              <a:t> </a:t>
            </a:r>
            <a:r>
              <a:rPr lang="ru-RU" dirty="0" err="1"/>
              <a:t>редагуванням</a:t>
            </a:r>
            <a:r>
              <a:rPr lang="ru-RU" dirty="0"/>
              <a:t> «Записок </a:t>
            </a:r>
            <a:r>
              <a:rPr lang="ru-RU" dirty="0" err="1"/>
              <a:t>Наукового</a:t>
            </a:r>
            <a:r>
              <a:rPr lang="ru-RU" dirty="0"/>
              <a:t> </a:t>
            </a:r>
            <a:r>
              <a:rPr lang="ru-RU" dirty="0" err="1"/>
              <a:t>товариства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Шевченка</a:t>
            </a:r>
            <a:r>
              <a:rPr lang="ru-RU" dirty="0"/>
              <a:t>», і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організаторським</a:t>
            </a:r>
            <a:r>
              <a:rPr lang="ru-RU" dirty="0"/>
              <a:t> </a:t>
            </a:r>
            <a:r>
              <a:rPr lang="ru-RU" dirty="0" err="1"/>
              <a:t>здібностям</a:t>
            </a:r>
            <a:r>
              <a:rPr lang="ru-RU" dirty="0"/>
              <a:t> </a:t>
            </a:r>
            <a:r>
              <a:rPr lang="ru-RU" dirty="0" err="1"/>
              <a:t>вдалося</a:t>
            </a:r>
            <a:r>
              <a:rPr lang="ru-RU" dirty="0"/>
              <a:t> </a:t>
            </a:r>
            <a:r>
              <a:rPr lang="ru-RU" dirty="0" err="1"/>
              <a:t>видати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100 </a:t>
            </a:r>
            <a:r>
              <a:rPr lang="ru-RU" dirty="0" err="1"/>
              <a:t>томів</a:t>
            </a:r>
            <a:r>
              <a:rPr lang="ru-RU" dirty="0"/>
              <a:t>. В </a:t>
            </a:r>
            <a:r>
              <a:rPr lang="ru-RU" dirty="0" err="1"/>
              <a:t>цей</a:t>
            </a:r>
            <a:r>
              <a:rPr lang="ru-RU" dirty="0"/>
              <a:t> час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знайомиться</a:t>
            </a:r>
            <a:r>
              <a:rPr lang="ru-RU" dirty="0"/>
              <a:t> з </a:t>
            </a:r>
            <a:r>
              <a:rPr lang="ru-RU" dirty="0" err="1" smtClean="0"/>
              <a:t>Іваном</a:t>
            </a:r>
            <a:r>
              <a:rPr lang="ru-RU" dirty="0" smtClean="0"/>
              <a:t> Франком</a:t>
            </a:r>
            <a:r>
              <a:rPr lang="ru-RU" dirty="0"/>
              <a:t> і разом вони </a:t>
            </a:r>
            <a:r>
              <a:rPr lang="ru-RU" dirty="0" err="1"/>
              <a:t>привертають</a:t>
            </a:r>
            <a:r>
              <a:rPr lang="ru-RU" dirty="0"/>
              <a:t> </a:t>
            </a:r>
            <a:r>
              <a:rPr lang="ru-RU" dirty="0" err="1"/>
              <a:t>міжнародну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до </a:t>
            </a:r>
            <a:r>
              <a:rPr lang="ru-RU" dirty="0" err="1" smtClean="0"/>
              <a:t>украхністики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Рисунок 30" descr="Image:802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6632"/>
            <a:ext cx="3384376" cy="557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20172" y="6030580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1894 </a:t>
            </a:r>
            <a:r>
              <a:rPr lang="ru-RU" dirty="0" smtClean="0"/>
              <a:t>р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272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672"/>
            <a:ext cx="9036496" cy="475252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На початку </a:t>
            </a:r>
            <a:r>
              <a:rPr lang="ru-RU" dirty="0" smtClean="0"/>
              <a:t>1897 року </a:t>
            </a:r>
            <a:r>
              <a:rPr lang="ru-RU" dirty="0" err="1"/>
              <a:t>Михайла</a:t>
            </a:r>
            <a:r>
              <a:rPr lang="ru-RU" dirty="0"/>
              <a:t> </a:t>
            </a:r>
            <a:r>
              <a:rPr lang="ru-RU" dirty="0" err="1"/>
              <a:t>Грушевського</a:t>
            </a:r>
            <a:r>
              <a:rPr lang="ru-RU" dirty="0"/>
              <a:t> </a:t>
            </a:r>
            <a:r>
              <a:rPr lang="ru-RU" dirty="0" err="1"/>
              <a:t>обирають</a:t>
            </a:r>
            <a:r>
              <a:rPr lang="ru-RU" dirty="0"/>
              <a:t> головою НТШ (1897–1913).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керівництвом</a:t>
            </a:r>
            <a:r>
              <a:rPr lang="ru-RU" dirty="0"/>
              <a:t> </a:t>
            </a:r>
            <a:r>
              <a:rPr lang="ru-RU" dirty="0" err="1"/>
              <a:t>розроблялися</a:t>
            </a:r>
            <a:r>
              <a:rPr lang="ru-RU" dirty="0"/>
              <a:t> </a:t>
            </a:r>
            <a:r>
              <a:rPr lang="ru-RU" dirty="0" err="1"/>
              <a:t>статути</a:t>
            </a:r>
            <a:r>
              <a:rPr lang="ru-RU" dirty="0"/>
              <a:t> НТШ (1896, 1898, 1901, 1903, 1904), в основу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покладені</a:t>
            </a:r>
            <a:r>
              <a:rPr lang="ru-RU" dirty="0"/>
              <a:t> </a:t>
            </a:r>
            <a:r>
              <a:rPr lang="ru-RU" dirty="0" err="1"/>
              <a:t>суто</a:t>
            </a:r>
            <a:r>
              <a:rPr lang="ru-RU" dirty="0"/>
              <a:t> </a:t>
            </a:r>
            <a:r>
              <a:rPr lang="ru-RU" dirty="0" err="1"/>
              <a:t>наукові</a:t>
            </a:r>
            <a:r>
              <a:rPr lang="ru-RU" dirty="0"/>
              <a:t>, а не </a:t>
            </a:r>
            <a:r>
              <a:rPr lang="ru-RU" dirty="0" err="1"/>
              <a:t>політичні</a:t>
            </a:r>
            <a:r>
              <a:rPr lang="ru-RU" dirty="0"/>
              <a:t> і </a:t>
            </a:r>
            <a:r>
              <a:rPr lang="ru-RU" dirty="0" err="1"/>
              <a:t>культурні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викликало</a:t>
            </a:r>
            <a:r>
              <a:rPr lang="ru-RU" dirty="0"/>
              <a:t> </a:t>
            </a:r>
            <a:r>
              <a:rPr lang="ru-RU" dirty="0" err="1"/>
              <a:t>опозиційні</a:t>
            </a:r>
            <a:r>
              <a:rPr lang="ru-RU" dirty="0"/>
              <a:t> </a:t>
            </a:r>
            <a:r>
              <a:rPr lang="ru-RU" dirty="0" err="1"/>
              <a:t>настрої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нього</a:t>
            </a:r>
            <a:r>
              <a:rPr lang="ru-RU" dirty="0"/>
              <a:t>. </a:t>
            </a:r>
            <a:r>
              <a:rPr lang="ru-RU" dirty="0" err="1"/>
              <a:t>Реорганізуючи</a:t>
            </a:r>
            <a:r>
              <a:rPr lang="ru-RU" dirty="0"/>
              <a:t> НТШ в </a:t>
            </a:r>
            <a:r>
              <a:rPr lang="ru-RU" dirty="0" err="1"/>
              <a:t>академічну</a:t>
            </a:r>
            <a:r>
              <a:rPr lang="ru-RU" dirty="0"/>
              <a:t> </a:t>
            </a:r>
            <a:r>
              <a:rPr lang="ru-RU" dirty="0" err="1"/>
              <a:t>установу</a:t>
            </a:r>
            <a:r>
              <a:rPr lang="ru-RU" dirty="0"/>
              <a:t> </a:t>
            </a:r>
            <a:r>
              <a:rPr lang="ru-RU" dirty="0" err="1"/>
              <a:t>світового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(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бібліотек</a:t>
            </a:r>
            <a:r>
              <a:rPr lang="ru-RU" dirty="0"/>
              <a:t>, </a:t>
            </a:r>
            <a:r>
              <a:rPr lang="ru-RU" dirty="0" err="1"/>
              <a:t>музеїв</a:t>
            </a:r>
            <a:r>
              <a:rPr lang="ru-RU" dirty="0"/>
              <a:t>, </a:t>
            </a:r>
            <a:r>
              <a:rPr lang="ru-RU" dirty="0" err="1"/>
              <a:t>збирання</a:t>
            </a:r>
            <a:r>
              <a:rPr lang="ru-RU" dirty="0"/>
              <a:t> </a:t>
            </a:r>
            <a:r>
              <a:rPr lang="ru-RU" dirty="0" err="1"/>
              <a:t>архівного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), </a:t>
            </a:r>
            <a:r>
              <a:rPr lang="ru-RU" dirty="0" err="1"/>
              <a:t>Грушевський</a:t>
            </a:r>
            <a:r>
              <a:rPr lang="ru-RU" dirty="0"/>
              <a:t> </a:t>
            </a:r>
            <a:r>
              <a:rPr lang="ru-RU" dirty="0" err="1"/>
              <a:t>сприяв</a:t>
            </a:r>
            <a:r>
              <a:rPr lang="ru-RU" dirty="0"/>
              <a:t> </a:t>
            </a:r>
            <a:r>
              <a:rPr lang="ru-RU" dirty="0" err="1"/>
              <a:t>переходові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науки в </a:t>
            </a:r>
            <a:r>
              <a:rPr lang="ru-RU" dirty="0" err="1"/>
              <a:t>Східній</a:t>
            </a:r>
            <a:r>
              <a:rPr lang="ru-RU" dirty="0"/>
              <a:t> </a:t>
            </a:r>
            <a:r>
              <a:rPr lang="ru-RU" dirty="0" err="1"/>
              <a:t>Галичині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поодиноких</a:t>
            </a:r>
            <a:r>
              <a:rPr lang="ru-RU" dirty="0"/>
              <a:t> </a:t>
            </a:r>
            <a:r>
              <a:rPr lang="ru-RU" dirty="0" err="1"/>
              <a:t>індивідуальних</a:t>
            </a:r>
            <a:r>
              <a:rPr lang="ru-RU" dirty="0"/>
              <a:t> </a:t>
            </a:r>
            <a:r>
              <a:rPr lang="ru-RU" dirty="0" err="1"/>
              <a:t>історичних</a:t>
            </a:r>
            <a:r>
              <a:rPr lang="ru-RU" dirty="0"/>
              <a:t> </a:t>
            </a:r>
            <a:r>
              <a:rPr lang="ru-RU" dirty="0" err="1"/>
              <a:t>пошуків</a:t>
            </a:r>
            <a:r>
              <a:rPr lang="ru-RU" dirty="0"/>
              <a:t> до </a:t>
            </a:r>
            <a:r>
              <a:rPr lang="ru-RU" dirty="0" err="1"/>
              <a:t>організованого</a:t>
            </a:r>
            <a:r>
              <a:rPr lang="ru-RU" dirty="0"/>
              <a:t>, </a:t>
            </a:r>
            <a:r>
              <a:rPr lang="ru-RU" dirty="0" err="1"/>
              <a:t>колективного</a:t>
            </a:r>
            <a:r>
              <a:rPr lang="ru-RU" dirty="0"/>
              <a:t> й систематичного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та створив </a:t>
            </a:r>
            <a:r>
              <a:rPr lang="ru-RU" dirty="0" err="1"/>
              <a:t>власну</a:t>
            </a:r>
            <a:r>
              <a:rPr lang="ru-RU" dirty="0"/>
              <a:t> </a:t>
            </a:r>
            <a:r>
              <a:rPr lang="ru-RU" dirty="0" err="1"/>
              <a:t>наукову</a:t>
            </a:r>
            <a:r>
              <a:rPr lang="ru-RU" dirty="0"/>
              <a:t> </a:t>
            </a:r>
            <a:r>
              <a:rPr lang="ru-RU" dirty="0" smtClean="0"/>
              <a:t>школу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ru-RU" dirty="0" err="1" smtClean="0">
                <a:hlinkClick r:id="rId2" tooltip="Крип'якевич Іван Петрович"/>
              </a:rPr>
              <a:t>І.Крип'якевич</a:t>
            </a:r>
            <a:r>
              <a:rPr lang="ru-RU" dirty="0"/>
              <a:t>, </a:t>
            </a:r>
            <a:r>
              <a:rPr lang="ru-RU" dirty="0" err="1">
                <a:hlinkClick r:id="rId3" tooltip="Герасимчук Василь Іванович"/>
              </a:rPr>
              <a:t>В.Герасимчук</a:t>
            </a:r>
            <a:r>
              <a:rPr lang="ru-RU" dirty="0" err="1"/>
              <a:t>,</a:t>
            </a:r>
            <a:r>
              <a:rPr lang="ru-RU" dirty="0" err="1">
                <a:hlinkClick r:id="rId4" tooltip="Томашівський Степан Теодорович"/>
              </a:rPr>
              <a:t>С.Томашівський</a:t>
            </a:r>
            <a:r>
              <a:rPr lang="ru-RU" dirty="0"/>
              <a:t>, </a:t>
            </a:r>
            <a:r>
              <a:rPr lang="ru-RU" dirty="0" err="1">
                <a:hlinkClick r:id="rId5" tooltip="Джиджора Іван Миколайович"/>
              </a:rPr>
              <a:t>І.Джиджора</a:t>
            </a:r>
            <a:r>
              <a:rPr lang="ru-RU" dirty="0"/>
              <a:t>, </a:t>
            </a:r>
            <a:r>
              <a:rPr lang="ru-RU" dirty="0" err="1">
                <a:hlinkClick r:id="rId6" tooltip="Кордуба Мирон Михайлович"/>
              </a:rPr>
              <a:t>М.Кордуба</a:t>
            </a:r>
            <a:r>
              <a:rPr lang="ru-RU" dirty="0"/>
              <a:t>, </a:t>
            </a:r>
            <a:r>
              <a:rPr lang="ru-RU" dirty="0" err="1">
                <a:hlinkClick r:id="rId7" tooltip="Кревецький Іван"/>
              </a:rPr>
              <a:t>І.Кревецький</a:t>
            </a:r>
            <a:r>
              <a:rPr lang="ru-RU" dirty="0"/>
              <a:t>, </a:t>
            </a:r>
            <a:r>
              <a:rPr lang="ru-RU" dirty="0">
                <a:hlinkClick r:id="rId8" tooltip="Терлецький Омелян Антонович"/>
              </a:rPr>
              <a:t>Ом. </a:t>
            </a:r>
            <a:r>
              <a:rPr lang="ru-RU" dirty="0" err="1">
                <a:hlinkClick r:id="rId8" tooltip="Терлецький Омелян Антонович"/>
              </a:rPr>
              <a:t>Терлецький</a:t>
            </a:r>
            <a:r>
              <a:rPr lang="ru-RU" dirty="0"/>
              <a:t>), яка </a:t>
            </a:r>
            <a:r>
              <a:rPr lang="ru-RU" dirty="0" err="1"/>
              <a:t>виконувала</a:t>
            </a:r>
            <a:r>
              <a:rPr lang="ru-RU" dirty="0"/>
              <a:t> </a:t>
            </a:r>
            <a:r>
              <a:rPr lang="ru-RU" dirty="0" err="1"/>
              <a:t>освітню</a:t>
            </a:r>
            <a:r>
              <a:rPr lang="ru-RU" dirty="0"/>
              <a:t> (</a:t>
            </a:r>
            <a:r>
              <a:rPr lang="ru-RU" dirty="0" err="1"/>
              <a:t>підготовка</a:t>
            </a:r>
            <a:r>
              <a:rPr lang="ru-RU" dirty="0"/>
              <a:t> </a:t>
            </a:r>
            <a:r>
              <a:rPr lang="ru-RU" dirty="0" err="1"/>
              <a:t>істориків-професіоналів</a:t>
            </a:r>
            <a:r>
              <a:rPr lang="ru-RU" dirty="0"/>
              <a:t>) і </a:t>
            </a:r>
            <a:r>
              <a:rPr lang="ru-RU" dirty="0" err="1"/>
              <a:t>дослідницьку</a:t>
            </a:r>
            <a:r>
              <a:rPr lang="ru-RU" dirty="0"/>
              <a:t> (</a:t>
            </a:r>
            <a:r>
              <a:rPr lang="ru-RU" dirty="0" err="1"/>
              <a:t>вивчення</a:t>
            </a:r>
            <a:r>
              <a:rPr lang="ru-RU" dirty="0"/>
              <a:t> широкого кола проблем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) </a:t>
            </a:r>
            <a:r>
              <a:rPr lang="ru-RU" dirty="0" err="1" smtClean="0"/>
              <a:t>функції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Рисунок 16" descr="http://www.slovo.crimea.ua/data/settings/modules/numbers/101/images/%D0%93%D1%80%D1%83%D1%8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76337"/>
            <a:ext cx="2076773" cy="278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0978" y="6488668"/>
            <a:ext cx="3935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Михайло </a:t>
            </a:r>
            <a:r>
              <a:rPr lang="ru-RU" b="1" dirty="0" err="1"/>
              <a:t>Грушевський</a:t>
            </a:r>
            <a:r>
              <a:rPr lang="ru-RU" b="1" dirty="0"/>
              <a:t>.</a:t>
            </a:r>
            <a:r>
              <a:rPr lang="ru-RU" dirty="0"/>
              <a:t> </a:t>
            </a:r>
            <a:r>
              <a:rPr lang="ru-RU" dirty="0" err="1"/>
              <a:t>Львів</a:t>
            </a:r>
            <a:r>
              <a:rPr lang="ru-RU" dirty="0"/>
              <a:t>. </a:t>
            </a:r>
            <a:r>
              <a:rPr lang="en-US" dirty="0"/>
              <a:t> </a:t>
            </a:r>
            <a:r>
              <a:rPr lang="ru-RU" dirty="0" smtClean="0"/>
              <a:t>1901 </a:t>
            </a:r>
            <a:r>
              <a:rPr lang="ru-RU" dirty="0"/>
              <a:t>р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241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548680"/>
            <a:ext cx="8280920" cy="5904656"/>
          </a:xfrm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Протягом</a:t>
            </a:r>
            <a:r>
              <a:rPr lang="ru-RU" dirty="0"/>
              <a:t> 1897–1898 </a:t>
            </a:r>
            <a:r>
              <a:rPr lang="ru-RU" dirty="0" err="1"/>
              <a:t>років</a:t>
            </a:r>
            <a:r>
              <a:rPr lang="ru-RU" dirty="0"/>
              <a:t>, Михайло </a:t>
            </a:r>
            <a:r>
              <a:rPr lang="ru-RU" dirty="0" err="1"/>
              <a:t>Грушевський</a:t>
            </a:r>
            <a:r>
              <a:rPr lang="ru-RU" dirty="0"/>
              <a:t> </a:t>
            </a:r>
            <a:r>
              <a:rPr lang="ru-RU" dirty="0" err="1"/>
              <a:t>пише</a:t>
            </a:r>
            <a:r>
              <a:rPr lang="ru-RU" dirty="0"/>
              <a:t> І том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фундаметальної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 — </a:t>
            </a:r>
            <a:r>
              <a:rPr lang="ru-RU" sz="3300" b="1" dirty="0">
                <a:hlinkClick r:id="rId2" tooltip="Історія України-Руси"/>
              </a:rPr>
              <a:t>«</a:t>
            </a:r>
            <a:r>
              <a:rPr lang="ru-RU" sz="3300" b="1" dirty="0" err="1">
                <a:hlinkClick r:id="rId2" tooltip="Історія України-Руси"/>
              </a:rPr>
              <a:t>Історія</a:t>
            </a:r>
            <a:r>
              <a:rPr lang="ru-RU" sz="3300" b="1" dirty="0">
                <a:hlinkClick r:id="rId2" tooltip="Історія України-Руси"/>
              </a:rPr>
              <a:t> </a:t>
            </a:r>
            <a:r>
              <a:rPr lang="ru-RU" sz="3300" b="1" dirty="0" err="1">
                <a:hlinkClick r:id="rId2" tooltip="Історія України-Руси"/>
              </a:rPr>
              <a:t>України</a:t>
            </a:r>
            <a:r>
              <a:rPr lang="ru-RU" sz="3300" b="1" dirty="0">
                <a:hlinkClick r:id="rId2" tooltip="Історія України-Руси"/>
              </a:rPr>
              <a:t>-Руси»</a:t>
            </a:r>
            <a:r>
              <a:rPr lang="ru-RU" sz="4600" dirty="0"/>
              <a:t>, </a:t>
            </a:r>
            <a:r>
              <a:rPr lang="ru-RU" dirty="0"/>
              <a:t>і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наприкінці</a:t>
            </a:r>
            <a:r>
              <a:rPr lang="ru-RU" dirty="0"/>
              <a:t> 1898 року, </a:t>
            </a:r>
            <a:r>
              <a:rPr lang="ru-RU" dirty="0" err="1"/>
              <a:t>ця</a:t>
            </a:r>
            <a:r>
              <a:rPr lang="ru-RU" dirty="0"/>
              <a:t> робота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надрукована</a:t>
            </a:r>
            <a:r>
              <a:rPr lang="ru-RU" dirty="0"/>
              <a:t> у </a:t>
            </a:r>
            <a:r>
              <a:rPr lang="ru-RU" dirty="0" err="1"/>
              <a:t>Львові</a:t>
            </a:r>
            <a:r>
              <a:rPr lang="ru-RU" dirty="0"/>
              <a:t>. </a:t>
            </a:r>
            <a:r>
              <a:rPr lang="ru-RU" dirty="0" err="1"/>
              <a:t>Незабаром</a:t>
            </a:r>
            <a:r>
              <a:rPr lang="ru-RU" dirty="0"/>
              <a:t> </a:t>
            </a:r>
            <a:r>
              <a:rPr lang="ru-RU" dirty="0" err="1"/>
              <a:t>Грушевський</a:t>
            </a:r>
            <a:r>
              <a:rPr lang="ru-RU" dirty="0"/>
              <a:t> </a:t>
            </a:r>
            <a:r>
              <a:rPr lang="ru-RU" dirty="0" err="1"/>
              <a:t>видає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два томи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робота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щиро</a:t>
            </a:r>
            <a:r>
              <a:rPr lang="ru-RU" dirty="0"/>
              <a:t> </a:t>
            </a:r>
            <a:r>
              <a:rPr lang="ru-RU" dirty="0" err="1"/>
              <a:t>прийнята</a:t>
            </a:r>
            <a:r>
              <a:rPr lang="ru-RU" dirty="0"/>
              <a:t> в </a:t>
            </a:r>
            <a:r>
              <a:rPr lang="ru-RU" dirty="0" err="1"/>
              <a:t>Галичині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забороненна</a:t>
            </a:r>
            <a:r>
              <a:rPr lang="ru-RU" dirty="0"/>
              <a:t> </a:t>
            </a:r>
            <a:r>
              <a:rPr lang="ru-RU" dirty="0" err="1"/>
              <a:t>російським</a:t>
            </a:r>
            <a:r>
              <a:rPr lang="ru-RU" dirty="0"/>
              <a:t> урядом.</a:t>
            </a:r>
          </a:p>
          <a:p>
            <a:r>
              <a:rPr lang="ru-RU" dirty="0" err="1"/>
              <a:t>Перебуваючи</a:t>
            </a:r>
            <a:r>
              <a:rPr lang="ru-RU" dirty="0"/>
              <a:t> в </a:t>
            </a:r>
            <a:r>
              <a:rPr lang="ru-RU" dirty="0" err="1"/>
              <a:t>Галичині</a:t>
            </a:r>
            <a:r>
              <a:rPr lang="ru-RU" dirty="0"/>
              <a:t>, </a:t>
            </a:r>
            <a:r>
              <a:rPr lang="ru-RU" dirty="0" err="1"/>
              <a:t>Грушевський</a:t>
            </a:r>
            <a:r>
              <a:rPr lang="ru-RU" dirty="0"/>
              <a:t> </a:t>
            </a:r>
            <a:r>
              <a:rPr lang="ru-RU" dirty="0" err="1"/>
              <a:t>намагався</a:t>
            </a:r>
            <a:r>
              <a:rPr lang="ru-RU" dirty="0"/>
              <a:t> </a:t>
            </a:r>
            <a:r>
              <a:rPr lang="ru-RU" dirty="0" err="1"/>
              <a:t>триматися</a:t>
            </a:r>
            <a:r>
              <a:rPr lang="ru-RU" dirty="0"/>
              <a:t> </a:t>
            </a:r>
            <a:r>
              <a:rPr lang="ru-RU" dirty="0" err="1"/>
              <a:t>осторонь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1899 року </a:t>
            </a:r>
            <a:r>
              <a:rPr lang="ru-RU" dirty="0" err="1"/>
              <a:t>він</a:t>
            </a:r>
            <a:r>
              <a:rPr lang="ru-RU" dirty="0"/>
              <a:t> разом </a:t>
            </a:r>
            <a:r>
              <a:rPr lang="ru-RU" dirty="0" err="1"/>
              <a:t>із</a:t>
            </a:r>
            <a:r>
              <a:rPr lang="ru-RU" dirty="0"/>
              <a:t> Франком </a:t>
            </a:r>
            <a:r>
              <a:rPr lang="ru-RU" dirty="0" err="1"/>
              <a:t>увійшов</a:t>
            </a:r>
            <a:r>
              <a:rPr lang="ru-RU" dirty="0"/>
              <a:t> до </a:t>
            </a:r>
            <a:r>
              <a:rPr lang="ru-RU" dirty="0" err="1">
                <a:hlinkClick r:id="rId3" tooltip="Українська Національно-Демократична Партія"/>
              </a:rPr>
              <a:t>Української</a:t>
            </a:r>
            <a:r>
              <a:rPr lang="ru-RU" dirty="0">
                <a:hlinkClick r:id="rId3" tooltip="Українська Національно-Демократична Партія"/>
              </a:rPr>
              <a:t> </a:t>
            </a:r>
            <a:r>
              <a:rPr lang="ru-RU" dirty="0" err="1">
                <a:hlinkClick r:id="rId3" tooltip="Українська Національно-Демократична Партія"/>
              </a:rPr>
              <a:t>національно-демократичної</a:t>
            </a:r>
            <a:r>
              <a:rPr lang="ru-RU" dirty="0">
                <a:hlinkClick r:id="rId3" tooltip="Українська Національно-Демократична Партія"/>
              </a:rPr>
              <a:t> </a:t>
            </a:r>
            <a:r>
              <a:rPr lang="ru-RU" dirty="0" err="1">
                <a:hlinkClick r:id="rId3" tooltip="Українська Національно-Демократична Партія"/>
              </a:rPr>
              <a:t>партії</a:t>
            </a:r>
            <a:r>
              <a:rPr lang="ru-RU" dirty="0"/>
              <a:t> та </a:t>
            </a:r>
            <a:r>
              <a:rPr lang="ru-RU" dirty="0" err="1"/>
              <a:t>очолив</a:t>
            </a:r>
            <a:r>
              <a:rPr lang="ru-RU" dirty="0"/>
              <a:t> </a:t>
            </a:r>
            <a:r>
              <a:rPr lang="ru-RU" dirty="0" err="1"/>
              <a:t>міське</a:t>
            </a:r>
            <a:r>
              <a:rPr lang="ru-RU" dirty="0"/>
              <a:t> </a:t>
            </a:r>
            <a:r>
              <a:rPr lang="ru-RU" dirty="0" err="1"/>
              <a:t>відділення</a:t>
            </a:r>
            <a:r>
              <a:rPr lang="ru-RU" dirty="0"/>
              <a:t>. Але </a:t>
            </a:r>
            <a:r>
              <a:rPr lang="ru-RU" dirty="0" err="1"/>
              <a:t>незабаром</a:t>
            </a:r>
            <a:r>
              <a:rPr lang="ru-RU" dirty="0"/>
              <a:t>, через </a:t>
            </a:r>
            <a:r>
              <a:rPr lang="ru-RU" dirty="0" err="1"/>
              <a:t>небажання</a:t>
            </a:r>
            <a:r>
              <a:rPr lang="ru-RU" dirty="0"/>
              <a:t> </a:t>
            </a:r>
            <a:r>
              <a:rPr lang="ru-RU" dirty="0" err="1"/>
              <a:t>відлучатись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наукової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</a:t>
            </a:r>
            <a:r>
              <a:rPr lang="ru-RU" dirty="0" err="1"/>
              <a:t>вийшов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 smtClean="0"/>
              <a:t>неї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Для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 </a:t>
            </a:r>
            <a:r>
              <a:rPr lang="ru-RU" dirty="0" err="1"/>
              <a:t>Грушевський</a:t>
            </a:r>
            <a:r>
              <a:rPr lang="ru-RU" dirty="0"/>
              <a:t> разом з </a:t>
            </a:r>
            <a:r>
              <a:rPr lang="ru-RU" dirty="0" err="1"/>
              <a:t>І.Франком</a:t>
            </a:r>
            <a:r>
              <a:rPr lang="ru-RU" dirty="0"/>
              <a:t> </a:t>
            </a:r>
            <a:r>
              <a:rPr lang="ru-RU" dirty="0" err="1"/>
              <a:t>заснував</a:t>
            </a:r>
            <a:r>
              <a:rPr lang="ru-RU" dirty="0"/>
              <a:t> і </a:t>
            </a:r>
            <a:r>
              <a:rPr lang="ru-RU" dirty="0" err="1"/>
              <a:t>видавав</a:t>
            </a:r>
            <a:r>
              <a:rPr lang="ru-RU" dirty="0"/>
              <a:t> </a:t>
            </a:r>
            <a:r>
              <a:rPr lang="ru-RU" dirty="0">
                <a:hlinkClick r:id="rId4" tooltip="Літературно-науковий вістник"/>
              </a:rPr>
              <a:t>«</a:t>
            </a:r>
            <a:r>
              <a:rPr lang="ru-RU" dirty="0" err="1">
                <a:hlinkClick r:id="rId4" tooltip="Літературно-науковий вістник"/>
              </a:rPr>
              <a:t>Літературно-науковий</a:t>
            </a:r>
            <a:r>
              <a:rPr lang="ru-RU" dirty="0">
                <a:hlinkClick r:id="rId4" tooltip="Літературно-науковий вістник"/>
              </a:rPr>
              <a:t> </a:t>
            </a:r>
            <a:r>
              <a:rPr lang="ru-RU" dirty="0" err="1">
                <a:hlinkClick r:id="rId4" tooltip="Літературно-науковий вістник"/>
              </a:rPr>
              <a:t>вістник</a:t>
            </a:r>
            <a:r>
              <a:rPr lang="ru-RU" dirty="0">
                <a:hlinkClick r:id="rId4" tooltip="Літературно-науковий вістник"/>
              </a:rPr>
              <a:t>»</a:t>
            </a:r>
            <a:r>
              <a:rPr lang="ru-RU" dirty="0"/>
              <a:t> (</a:t>
            </a:r>
            <a:r>
              <a:rPr lang="ru-RU" dirty="0" err="1"/>
              <a:t>Львів</a:t>
            </a:r>
            <a:r>
              <a:rPr lang="ru-RU" dirty="0"/>
              <a:t>, 1898–1905, </a:t>
            </a:r>
            <a:r>
              <a:rPr lang="ru-RU" dirty="0" err="1"/>
              <a:t>Київ</a:t>
            </a:r>
            <a:r>
              <a:rPr lang="ru-RU" dirty="0"/>
              <a:t>, 1905—07), </a:t>
            </a:r>
            <a:r>
              <a:rPr lang="ru-RU" dirty="0" err="1"/>
              <a:t>був</a:t>
            </a:r>
            <a:r>
              <a:rPr lang="ru-RU" dirty="0"/>
              <a:t> одним з </a:t>
            </a:r>
            <a:r>
              <a:rPr lang="ru-RU" dirty="0" err="1" smtClean="0"/>
              <a:t>організаторів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видавничої</a:t>
            </a:r>
            <a:r>
              <a:rPr lang="ru-RU" dirty="0" smtClean="0"/>
              <a:t> </a:t>
            </a:r>
            <a:r>
              <a:rPr lang="ru-RU" dirty="0" err="1" smtClean="0"/>
              <a:t>спілки</a:t>
            </a:r>
            <a:r>
              <a:rPr lang="ru-RU" dirty="0"/>
              <a:t> (1899).</a:t>
            </a:r>
          </a:p>
          <a:p>
            <a:r>
              <a:rPr lang="ru-RU" dirty="0"/>
              <a:t>В 1904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Грушевський</a:t>
            </a:r>
            <a:r>
              <a:rPr lang="ru-RU" dirty="0"/>
              <a:t> </a:t>
            </a:r>
            <a:r>
              <a:rPr lang="ru-RU" dirty="0" err="1"/>
              <a:t>відкрив</a:t>
            </a:r>
            <a:r>
              <a:rPr lang="ru-RU" dirty="0"/>
              <a:t> на </a:t>
            </a: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 </a:t>
            </a:r>
            <a:r>
              <a:rPr lang="ru-RU" dirty="0" err="1"/>
              <a:t>приватну</a:t>
            </a:r>
            <a:r>
              <a:rPr lang="ru-RU" dirty="0"/>
              <a:t> </a:t>
            </a:r>
            <a:r>
              <a:rPr lang="ru-RU" dirty="0" err="1"/>
              <a:t>вчительську</a:t>
            </a:r>
            <a:r>
              <a:rPr lang="ru-RU" dirty="0"/>
              <a:t> </a:t>
            </a:r>
            <a:r>
              <a:rPr lang="ru-RU" dirty="0" err="1"/>
              <a:t>семінарію</a:t>
            </a:r>
            <a:r>
              <a:rPr lang="ru-RU" dirty="0"/>
              <a:t> в </a:t>
            </a:r>
            <a:r>
              <a:rPr lang="ru-RU" dirty="0" err="1" smtClean="0"/>
              <a:t>м.Коломия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/>
              <a:t>Восени</a:t>
            </a:r>
            <a:r>
              <a:rPr lang="ru-RU" dirty="0"/>
              <a:t> 1905 року, Михайло </a:t>
            </a:r>
            <a:r>
              <a:rPr lang="ru-RU" dirty="0" err="1"/>
              <a:t>Грушевський</a:t>
            </a:r>
            <a:r>
              <a:rPr lang="ru-RU" dirty="0"/>
              <a:t> </a:t>
            </a:r>
            <a:r>
              <a:rPr lang="ru-RU" dirty="0" err="1"/>
              <a:t>виїжджає</a:t>
            </a:r>
            <a:r>
              <a:rPr lang="ru-RU" dirty="0"/>
              <a:t> в </a:t>
            </a:r>
            <a:r>
              <a:rPr lang="ru-RU" dirty="0" err="1"/>
              <a:t>Україну</a:t>
            </a:r>
            <a:r>
              <a:rPr lang="ru-RU" dirty="0"/>
              <a:t>, в </a:t>
            </a:r>
            <a:r>
              <a:rPr lang="ru-RU" dirty="0" err="1"/>
              <a:t>цей</a:t>
            </a:r>
            <a:r>
              <a:rPr lang="ru-RU" dirty="0"/>
              <a:t> час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відвідує</a:t>
            </a:r>
            <a:r>
              <a:rPr lang="ru-RU" dirty="0"/>
              <a:t> </a:t>
            </a:r>
            <a:r>
              <a:rPr lang="ru-RU" dirty="0" err="1"/>
              <a:t>Київ</a:t>
            </a:r>
            <a:r>
              <a:rPr lang="ru-RU" dirty="0"/>
              <a:t>, Одесу та </a:t>
            </a:r>
            <a:r>
              <a:rPr lang="ru-RU" dirty="0" err="1"/>
              <a:t>Харків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949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84997" descr="Image:802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55" y="260647"/>
            <a:ext cx="7861993" cy="427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2455" y="4869160"/>
            <a:ext cx="78619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Михайло </a:t>
            </a:r>
            <a:r>
              <a:rPr lang="ru-RU" b="1" dirty="0" err="1"/>
              <a:t>Грушевський</a:t>
            </a:r>
            <a:r>
              <a:rPr lang="ru-RU" b="1" dirty="0"/>
              <a:t> в </a:t>
            </a:r>
            <a:r>
              <a:rPr lang="ru-RU" b="1" dirty="0" err="1"/>
              <a:t>родинному</a:t>
            </a:r>
            <a:r>
              <a:rPr lang="ru-RU" b="1" dirty="0"/>
              <a:t> </a:t>
            </a:r>
            <a:r>
              <a:rPr lang="ru-RU" b="1" dirty="0" err="1"/>
              <a:t>колі</a:t>
            </a:r>
            <a:r>
              <a:rPr lang="ru-RU" b="1" dirty="0"/>
              <a:t>. Стоять: </a:t>
            </a:r>
            <a:r>
              <a:rPr lang="ru-RU" b="1" dirty="0" err="1"/>
              <a:t>Олександр</a:t>
            </a:r>
            <a:r>
              <a:rPr lang="ru-RU" b="1" dirty="0"/>
              <a:t> (брат), Ганна (сестра), Михайло, </a:t>
            </a:r>
            <a:r>
              <a:rPr lang="ru-RU" b="1" dirty="0" err="1"/>
              <a:t>Марія</a:t>
            </a:r>
            <a:r>
              <a:rPr lang="ru-RU" b="1" dirty="0"/>
              <a:t> (дружина). </a:t>
            </a:r>
            <a:r>
              <a:rPr lang="ru-RU" b="1" dirty="0" err="1"/>
              <a:t>Сидять</a:t>
            </a:r>
            <a:r>
              <a:rPr lang="ru-RU" b="1" dirty="0"/>
              <a:t>: </a:t>
            </a:r>
            <a:r>
              <a:rPr lang="ru-RU" b="1" dirty="0" err="1"/>
              <a:t>Сергій</a:t>
            </a:r>
            <a:r>
              <a:rPr lang="ru-RU" b="1" dirty="0"/>
              <a:t> та Ольга (</a:t>
            </a:r>
            <a:r>
              <a:rPr lang="ru-RU" b="1" dirty="0" err="1"/>
              <a:t>племінники</a:t>
            </a:r>
            <a:r>
              <a:rPr lang="ru-RU" b="1" dirty="0"/>
              <a:t>), Катерина (</a:t>
            </a:r>
            <a:r>
              <a:rPr lang="ru-RU" b="1" dirty="0" err="1"/>
              <a:t>донька</a:t>
            </a:r>
            <a:r>
              <a:rPr lang="ru-RU" b="1" dirty="0"/>
              <a:t>), </a:t>
            </a:r>
            <a:r>
              <a:rPr lang="ru-RU" b="1" dirty="0" err="1"/>
              <a:t>Глафіра</a:t>
            </a:r>
            <a:r>
              <a:rPr lang="ru-RU" b="1" dirty="0"/>
              <a:t> </a:t>
            </a:r>
            <a:r>
              <a:rPr lang="ru-RU" b="1" dirty="0" err="1"/>
              <a:t>Захарівна</a:t>
            </a:r>
            <a:r>
              <a:rPr lang="ru-RU" b="1" dirty="0"/>
              <a:t> (</a:t>
            </a:r>
            <a:r>
              <a:rPr lang="ru-RU" b="1" dirty="0" err="1"/>
              <a:t>мати</a:t>
            </a:r>
            <a:r>
              <a:rPr lang="ru-RU" b="1" dirty="0"/>
              <a:t>).</a:t>
            </a:r>
            <a:r>
              <a:rPr lang="ru-RU" dirty="0"/>
              <a:t> </a:t>
            </a:r>
            <a:r>
              <a:rPr lang="ru-RU" dirty="0" smtClean="0"/>
              <a:t> [</a:t>
            </a:r>
            <a:r>
              <a:rPr lang="ru-RU" dirty="0" err="1"/>
              <a:t>грудень</a:t>
            </a:r>
            <a:r>
              <a:rPr lang="ru-RU" dirty="0"/>
              <a:t> 1906 р.]. </a:t>
            </a:r>
          </a:p>
        </p:txBody>
      </p:sp>
    </p:spTree>
    <p:extLst>
      <p:ext uri="{BB962C8B-B14F-4D97-AF65-F5344CB8AC3E}">
        <p14:creationId xmlns:p14="http://schemas.microsoft.com/office/powerpoint/2010/main" val="2222377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esktop\540px-Hrushevskyi_18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36912"/>
            <a:ext cx="3210718" cy="362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Рисунок 27" descr="Image:802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9585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25" y="42210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Михайло </a:t>
            </a:r>
            <a:r>
              <a:rPr lang="ru-RU" b="1" dirty="0" err="1"/>
              <a:t>Грушевський</a:t>
            </a:r>
            <a:r>
              <a:rPr lang="ru-RU" b="1" dirty="0"/>
              <a:t> (</a:t>
            </a:r>
            <a:r>
              <a:rPr lang="ru-RU" b="1" dirty="0" err="1"/>
              <a:t>сидить</a:t>
            </a:r>
            <a:r>
              <a:rPr lang="ru-RU" b="1" dirty="0"/>
              <a:t> перший </a:t>
            </a:r>
            <a:r>
              <a:rPr lang="ru-RU" b="1" dirty="0" err="1"/>
              <a:t>праворуч</a:t>
            </a:r>
            <a:r>
              <a:rPr lang="ru-RU" b="1" dirty="0"/>
              <a:t>) з батьками, </a:t>
            </a:r>
            <a:r>
              <a:rPr lang="ru-RU" b="1" dirty="0" err="1"/>
              <a:t>братами</a:t>
            </a:r>
            <a:r>
              <a:rPr lang="ru-RU" b="1" dirty="0"/>
              <a:t> </a:t>
            </a:r>
            <a:r>
              <a:rPr lang="ru-RU" b="1" dirty="0" err="1"/>
              <a:t>Захарієм</a:t>
            </a:r>
            <a:r>
              <a:rPr lang="ru-RU" b="1" dirty="0"/>
              <a:t> і Федором, сестрою </a:t>
            </a:r>
            <a:r>
              <a:rPr lang="ru-RU" b="1" dirty="0" err="1"/>
              <a:t>Ганною</a:t>
            </a:r>
            <a:r>
              <a:rPr lang="ru-RU" b="1" dirty="0"/>
              <a:t>.</a:t>
            </a:r>
            <a:r>
              <a:rPr lang="ru-RU" dirty="0"/>
              <a:t> [Ставрополь. 1876 р.].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77359" y="1734621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З дружиною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82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31630" y="548680"/>
            <a:ext cx="3275856" cy="4752528"/>
          </a:xfrm>
        </p:spPr>
        <p:txBody>
          <a:bodyPr/>
          <a:lstStyle/>
          <a:p>
            <a:r>
              <a:rPr lang="ru-RU" sz="3600" b="1" i="1" dirty="0"/>
              <a:t>Музей </a:t>
            </a:r>
            <a:r>
              <a:rPr lang="ru-RU" sz="3600" b="1" i="1" dirty="0" err="1"/>
              <a:t>Михайла</a:t>
            </a:r>
            <a:r>
              <a:rPr lang="ru-RU" sz="3600" b="1" i="1" dirty="0"/>
              <a:t> </a:t>
            </a:r>
            <a:r>
              <a:rPr lang="ru-RU" sz="3600" b="1" i="1" dirty="0" err="1"/>
              <a:t>Грушевського</a:t>
            </a:r>
            <a:r>
              <a:rPr lang="ru-RU" sz="3600" b="1" i="1" dirty="0"/>
              <a:t> (</a:t>
            </a:r>
            <a:r>
              <a:rPr lang="ru-RU" sz="3600" b="1" i="1" dirty="0" err="1"/>
              <a:t>Львів</a:t>
            </a:r>
            <a:r>
              <a:rPr lang="uk-UA" sz="3600" b="1" i="1" dirty="0"/>
              <a:t>)</a:t>
            </a:r>
            <a:endParaRPr lang="ru-RU" sz="3600" dirty="0"/>
          </a:p>
          <a:p>
            <a:endParaRPr lang="ru-RU" dirty="0"/>
          </a:p>
        </p:txBody>
      </p:sp>
      <p:pic>
        <p:nvPicPr>
          <p:cNvPr id="1026" name="Рисунок 22" descr="http://static1.karpaty.info/data/objects/img/548/out1_t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5076056" cy="332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26" descr="http://histans.com/EHU/Hh/Grushevskogo_muz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5070585" cy="297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Рисунок 84994" descr="Image:802-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r="6000"/>
          <a:stretch>
            <a:fillRect/>
          </a:stretch>
        </p:blipFill>
        <p:spPr bwMode="auto">
          <a:xfrm>
            <a:off x="5868144" y="3078908"/>
            <a:ext cx="2302944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727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 descr="http://i29.fastpic.ru/big/2011/1116/07/722e2cd371494715a68645988a2a6b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4599"/>
            <a:ext cx="2830974" cy="368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Рисунок 9" descr="http://knygy.com.ua/pictures/l/97896648126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272" y="-6749"/>
            <a:ext cx="2828740" cy="369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Рисунок 11" descr="Грушевський М.С. Хто такі українці і чого вони хочут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-17646"/>
            <a:ext cx="2317191" cy="372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Рисунок 12" descr="http://fs39.www.ex.ua/show/21553900/21553900.jpg?8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37988"/>
            <a:ext cx="2743944" cy="302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Рисунок 13" descr="http://img13.slando.ua/images_slandocomua/80487557_1_644x461_grushevskiy-ms-naris-stor-kivsko-zeml-vd-smert-yaroslava-kie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37988"/>
            <a:ext cx="1991832" cy="304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894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54</TotalTime>
  <Words>177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Грушевський Михайло Сергійович </vt:lpstr>
      <vt:lpstr>Львівський період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Грушевський Михайло Сергійович</dc:title>
  <dc:creator>Home</dc:creator>
  <cp:lastModifiedBy>Home</cp:lastModifiedBy>
  <cp:revision>9</cp:revision>
  <dcterms:created xsi:type="dcterms:W3CDTF">2013-12-12T13:52:22Z</dcterms:created>
  <dcterms:modified xsi:type="dcterms:W3CDTF">2013-12-12T18:53:53Z</dcterms:modified>
</cp:coreProperties>
</file>