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97724-14A6-453E-A29E-820F8EF6ACC4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6607-C18A-4560-B870-13D2A21BCE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714356"/>
            <a:ext cx="87154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Мікеланджело Буонарроті</a:t>
            </a:r>
            <a:br>
              <a:rPr lang="uk-UA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італійський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скульптор</a:t>
            </a:r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40" y="3714752"/>
            <a:ext cx="771533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Підготувала учениця 11 Б класу</a:t>
            </a:r>
          </a:p>
          <a:p>
            <a:pPr algn="ctr"/>
            <a:r>
              <a:rPr lang="uk-UA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Кандибка</a:t>
            </a:r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Ольга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01347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3600" b="1" dirty="0" smtClean="0"/>
              <a:t>«</a:t>
            </a:r>
            <a:r>
              <a:rPr lang="ru-RU" sz="3600" b="1" dirty="0"/>
              <a:t>Граф </a:t>
            </a:r>
            <a:r>
              <a:rPr lang="ru-RU" sz="3600" b="1" dirty="0" err="1"/>
              <a:t>Каносський</a:t>
            </a:r>
            <a:r>
              <a:rPr lang="ru-RU" sz="3600" b="1" dirty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/>
              <a:t>м</a:t>
            </a:r>
            <a:r>
              <a:rPr lang="ru-RU" dirty="0" err="1" smtClean="0"/>
              <a:t>алюнок</a:t>
            </a:r>
            <a:r>
              <a:rPr lang="ru-RU" dirty="0" smtClean="0"/>
              <a:t> </a:t>
            </a:r>
            <a:r>
              <a:rPr lang="ru-RU" dirty="0" err="1" smtClean="0"/>
              <a:t>Мікеланджело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000" dirty="0" err="1"/>
              <a:t>Мікеланджело</a:t>
            </a:r>
            <a:r>
              <a:rPr lang="ru-RU" sz="2000" dirty="0"/>
              <a:t> </a:t>
            </a:r>
            <a:r>
              <a:rPr lang="ru-RU" sz="2000" dirty="0" err="1"/>
              <a:t>Буонарроті</a:t>
            </a:r>
            <a:r>
              <a:rPr lang="ru-RU" sz="2000" dirty="0"/>
              <a:t> </a:t>
            </a:r>
            <a:r>
              <a:rPr lang="ru-RU" sz="2000" dirty="0" err="1"/>
              <a:t>народився</a:t>
            </a:r>
            <a:r>
              <a:rPr lang="ru-RU" sz="2000" dirty="0"/>
              <a:t> </a:t>
            </a:r>
            <a:r>
              <a:rPr lang="ru-RU" sz="2000" dirty="0" smtClean="0"/>
              <a:t> </a:t>
            </a:r>
            <a:r>
              <a:rPr lang="ru-RU" sz="2000" u="sng" dirty="0"/>
              <a:t>6 </a:t>
            </a:r>
            <a:r>
              <a:rPr lang="ru-RU" sz="2000" u="sng" dirty="0" err="1" smtClean="0"/>
              <a:t>березня</a:t>
            </a:r>
            <a:r>
              <a:rPr lang="ru-RU" sz="2000" dirty="0" smtClean="0"/>
              <a:t> 1475</a:t>
            </a:r>
            <a:r>
              <a:rPr lang="ru-RU" sz="2000" dirty="0"/>
              <a:t> року у </a:t>
            </a:r>
            <a:r>
              <a:rPr lang="ru-RU" sz="2000" dirty="0" err="1"/>
              <a:t>селі</a:t>
            </a:r>
            <a:r>
              <a:rPr lang="ru-RU" sz="2000" dirty="0"/>
              <a:t> </a:t>
            </a:r>
            <a:r>
              <a:rPr lang="ru-RU" sz="2000" dirty="0" err="1" smtClean="0"/>
              <a:t>Капрезе</a:t>
            </a:r>
            <a:r>
              <a:rPr lang="ru-RU" sz="2000" dirty="0" smtClean="0"/>
              <a:t>. </a:t>
            </a:r>
            <a:endParaRPr lang="ru-RU" sz="2000" dirty="0"/>
          </a:p>
          <a:p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віддали</a:t>
            </a:r>
            <a:r>
              <a:rPr lang="ru-RU" sz="2000" dirty="0" smtClean="0"/>
              <a:t> </a:t>
            </a:r>
            <a:r>
              <a:rPr lang="ru-RU" sz="2000" dirty="0"/>
              <a:t>у школу </a:t>
            </a:r>
            <a:r>
              <a:rPr lang="ru-RU" sz="2000" dirty="0" err="1"/>
              <a:t>Франческо</a:t>
            </a:r>
            <a:r>
              <a:rPr lang="ru-RU" sz="2000" dirty="0"/>
              <a:t> </a:t>
            </a:r>
            <a:r>
              <a:rPr lang="ru-RU" sz="2000" dirty="0" err="1"/>
              <a:t>Ґалатеа</a:t>
            </a:r>
            <a:r>
              <a:rPr lang="ru-RU" sz="2000" dirty="0"/>
              <a:t> да </a:t>
            </a:r>
            <a:r>
              <a:rPr lang="ru-RU" sz="2000" dirty="0" err="1"/>
              <a:t>Урбіно</a:t>
            </a:r>
            <a:r>
              <a:rPr lang="ru-RU" sz="2000" dirty="0"/>
              <a:t> у </a:t>
            </a:r>
            <a:r>
              <a:rPr lang="ru-RU" sz="2000" dirty="0" err="1" smtClean="0"/>
              <a:t>Флоренції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 err="1"/>
              <a:t>Хлопець</a:t>
            </a:r>
            <a:r>
              <a:rPr lang="ru-RU" sz="2000" dirty="0"/>
              <a:t> не </a:t>
            </a:r>
            <a:r>
              <a:rPr lang="ru-RU" sz="2000" dirty="0" err="1"/>
              <a:t>виявляв</a:t>
            </a:r>
            <a:r>
              <a:rPr lang="ru-RU" sz="2000" dirty="0"/>
              <a:t> особливого </a:t>
            </a:r>
            <a:r>
              <a:rPr lang="ru-RU" sz="2000" dirty="0" err="1"/>
              <a:t>нахилу</a:t>
            </a:r>
            <a:r>
              <a:rPr lang="ru-RU" sz="2000" dirty="0"/>
              <a:t> до </a:t>
            </a:r>
            <a:r>
              <a:rPr lang="ru-RU" sz="2000" dirty="0" err="1"/>
              <a:t>навчання</a:t>
            </a:r>
            <a:r>
              <a:rPr lang="ru-RU" sz="2000" dirty="0"/>
              <a:t>, а </a:t>
            </a:r>
            <a:r>
              <a:rPr lang="ru-RU" sz="2000" dirty="0" err="1"/>
              <a:t>віддавав</a:t>
            </a:r>
            <a:r>
              <a:rPr lang="ru-RU" sz="2000" dirty="0"/>
              <a:t> </a:t>
            </a:r>
            <a:r>
              <a:rPr lang="ru-RU" sz="2000" dirty="0" err="1"/>
              <a:t>перевагу</a:t>
            </a:r>
            <a:r>
              <a:rPr lang="ru-RU" sz="2000" dirty="0"/>
              <a:t> </a:t>
            </a:r>
            <a:r>
              <a:rPr lang="ru-RU" sz="2000" dirty="0" err="1"/>
              <a:t>спілкуванню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митцями</a:t>
            </a:r>
            <a:r>
              <a:rPr lang="ru-RU" sz="2000" dirty="0"/>
              <a:t> та </a:t>
            </a:r>
            <a:r>
              <a:rPr lang="ru-RU" sz="2000" dirty="0" err="1"/>
              <a:t>перемальовуванню</a:t>
            </a:r>
            <a:r>
              <a:rPr lang="ru-RU" sz="2000" dirty="0"/>
              <a:t> </a:t>
            </a:r>
            <a:r>
              <a:rPr lang="ru-RU" sz="2000" dirty="0" err="1"/>
              <a:t>церковних</a:t>
            </a:r>
            <a:r>
              <a:rPr lang="ru-RU" sz="2000" dirty="0"/>
              <a:t> </a:t>
            </a:r>
            <a:r>
              <a:rPr lang="ru-RU" sz="2000" dirty="0" err="1"/>
              <a:t>ікон</a:t>
            </a:r>
            <a:r>
              <a:rPr lang="ru-RU" sz="2000" dirty="0"/>
              <a:t> </a:t>
            </a:r>
            <a:r>
              <a:rPr lang="ru-RU" sz="2000" dirty="0" err="1"/>
              <a:t>та</a:t>
            </a:r>
            <a:r>
              <a:rPr lang="ru-RU" sz="2000" dirty="0"/>
              <a:t> фресок</a:t>
            </a:r>
            <a:r>
              <a:rPr lang="uk-UA" sz="2000" dirty="0"/>
              <a:t>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5" name="Рисунок 4" descr="Michelangelo_Buonarroti_-_Codex_Vallardi_2491_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1643050"/>
            <a:ext cx="4071966" cy="44291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У 1488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тринадцятирічний</a:t>
            </a:r>
            <a:r>
              <a:rPr lang="ru-RU" dirty="0"/>
              <a:t> </a:t>
            </a:r>
            <a:r>
              <a:rPr lang="ru-RU" dirty="0" err="1"/>
              <a:t>Мікеланджело</a:t>
            </a:r>
            <a:r>
              <a:rPr lang="ru-RU" dirty="0"/>
              <a:t> став </a:t>
            </a:r>
            <a:r>
              <a:rPr lang="ru-RU" dirty="0" err="1"/>
              <a:t>учнем</a:t>
            </a:r>
            <a:r>
              <a:rPr lang="ru-RU" dirty="0"/>
              <a:t> у </a:t>
            </a:r>
            <a:r>
              <a:rPr lang="ru-RU" u="sng" dirty="0" err="1"/>
              <a:t>майстерні</a:t>
            </a:r>
            <a:r>
              <a:rPr lang="ru-RU" u="sng" dirty="0"/>
              <a:t> </a:t>
            </a:r>
            <a:r>
              <a:rPr lang="ru-RU" u="sng" dirty="0" err="1"/>
              <a:t>братів</a:t>
            </a:r>
            <a:r>
              <a:rPr lang="ru-RU" u="sng" dirty="0"/>
              <a:t> </a:t>
            </a:r>
            <a:r>
              <a:rPr lang="ru-RU" u="sng" dirty="0" err="1" smtClean="0"/>
              <a:t>Ґірландайо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/>
              <a:t>Тут хлопець отримав можливість ознайомитися із основними матеріалами та технікою, до цього ж періоду належать його олівцеві копії творів таких флорентійських художників як</a:t>
            </a:r>
            <a:r>
              <a:rPr lang="ru-RU" dirty="0"/>
              <a:t> </a:t>
            </a:r>
            <a:r>
              <a:rPr lang="uk-UA" dirty="0"/>
              <a:t>Джотто</a:t>
            </a:r>
            <a:r>
              <a:rPr lang="ru-RU" dirty="0"/>
              <a:t> </a:t>
            </a:r>
            <a:r>
              <a:rPr lang="uk-UA" dirty="0"/>
              <a:t>та</a:t>
            </a:r>
            <a:r>
              <a:rPr lang="ru-RU" dirty="0"/>
              <a:t> </a:t>
            </a:r>
            <a:r>
              <a:rPr lang="uk-UA" dirty="0" err="1" smtClean="0"/>
              <a:t>Мазаччо</a:t>
            </a:r>
            <a:r>
              <a:rPr lang="uk-UA" dirty="0" smtClean="0"/>
              <a:t>;</a:t>
            </a:r>
            <a:r>
              <a:rPr lang="uk-UA" dirty="0"/>
              <a:t> вже в цих копіях проявилося характерне для Мікеланджело скульптурне бачення форм. До цього ж періоду належить його картина </a:t>
            </a:r>
            <a:r>
              <a:rPr lang="ru-RU" dirty="0"/>
              <a:t>«Муки Святого </a:t>
            </a:r>
            <a:r>
              <a:rPr lang="ru-RU" dirty="0" err="1"/>
              <a:t>Антонія</a:t>
            </a:r>
            <a:r>
              <a:rPr lang="ru-RU" dirty="0"/>
              <a:t>» 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428604"/>
            <a:ext cx="6999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Юність</a:t>
            </a:r>
            <a:r>
              <a:rPr lang="ru-RU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Перші</a:t>
            </a:r>
            <a:r>
              <a:rPr lang="ru-RU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твори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expert_833_09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533" r="10533"/>
          <a:stretch>
            <a:fillRect/>
          </a:stretch>
        </p:blipFill>
        <p:spPr>
          <a:xfrm>
            <a:off x="857224" y="612774"/>
            <a:ext cx="7572428" cy="481648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«Муки Святого </a:t>
            </a:r>
            <a:r>
              <a:rPr lang="ru-RU" sz="4000" dirty="0" err="1" smtClean="0"/>
              <a:t>Антонія</a:t>
            </a:r>
            <a:r>
              <a:rPr lang="ru-RU" sz="4000" dirty="0" smtClean="0"/>
              <a:t>»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«Битва </a:t>
            </a:r>
            <a:r>
              <a:rPr lang="ru-RU" sz="3600" b="1" dirty="0" err="1" smtClean="0"/>
              <a:t>кентаврів</a:t>
            </a:r>
            <a:r>
              <a:rPr lang="ru-RU" sz="3600" b="1" dirty="0" smtClean="0"/>
              <a:t>»</a:t>
            </a:r>
          </a:p>
          <a:p>
            <a:pPr algn="ctr">
              <a:buNone/>
            </a:pPr>
            <a:endParaRPr lang="ru-RU" sz="36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3251231" cy="6500858"/>
          </a:xfrm>
        </p:spPr>
        <p:txBody>
          <a:bodyPr/>
          <a:lstStyle/>
          <a:p>
            <a:r>
              <a:rPr lang="ru-RU" sz="1800" dirty="0" err="1"/>
              <a:t>Рельєф</a:t>
            </a:r>
            <a:r>
              <a:rPr lang="ru-RU" sz="1800" dirty="0"/>
              <a:t> «Битва </a:t>
            </a:r>
            <a:r>
              <a:rPr lang="ru-RU" sz="1800" dirty="0" err="1"/>
              <a:t>кентаврів</a:t>
            </a:r>
            <a:r>
              <a:rPr lang="ru-RU" sz="1800" dirty="0"/>
              <a:t>» </a:t>
            </a:r>
            <a:r>
              <a:rPr lang="ru-RU" sz="1800" dirty="0" err="1"/>
              <a:t>зображає</a:t>
            </a:r>
            <a:r>
              <a:rPr lang="ru-RU" sz="1800" dirty="0"/>
              <a:t> сцену </a:t>
            </a:r>
            <a:r>
              <a:rPr lang="ru-RU" sz="1800" dirty="0" err="1"/>
              <a:t>з</a:t>
            </a:r>
            <a:r>
              <a:rPr lang="ru-RU" sz="1800" dirty="0"/>
              <a:t> </a:t>
            </a:r>
            <a:r>
              <a:rPr lang="ru-RU" sz="1800" dirty="0" err="1"/>
              <a:t>грецького</a:t>
            </a:r>
            <a:r>
              <a:rPr lang="ru-RU" sz="1800" dirty="0"/>
              <a:t> </a:t>
            </a:r>
            <a:r>
              <a:rPr lang="ru-RU" sz="1800" dirty="0" err="1"/>
              <a:t>міфу</a:t>
            </a:r>
            <a:r>
              <a:rPr lang="ru-RU" sz="1800" dirty="0"/>
              <a:t> про </a:t>
            </a:r>
            <a:r>
              <a:rPr lang="ru-RU" sz="1800" u="sng" dirty="0"/>
              <a:t>битву </a:t>
            </a:r>
            <a:r>
              <a:rPr lang="ru-RU" sz="1800" u="sng" dirty="0" err="1"/>
              <a:t>людей-лапітів</a:t>
            </a:r>
            <a:r>
              <a:rPr lang="ru-RU" sz="1800" u="sng" dirty="0"/>
              <a:t> </a:t>
            </a:r>
            <a:r>
              <a:rPr lang="ru-RU" sz="1800" u="sng" dirty="0" err="1"/>
              <a:t>із</a:t>
            </a:r>
            <a:r>
              <a:rPr lang="ru-RU" sz="1800" u="sng" dirty="0"/>
              <a:t> кентаврами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напали на них </a:t>
            </a:r>
            <a:r>
              <a:rPr lang="ru-RU" sz="1800" dirty="0" err="1"/>
              <a:t>під</a:t>
            </a:r>
            <a:r>
              <a:rPr lang="ru-RU" sz="1800" dirty="0"/>
              <a:t> час </a:t>
            </a:r>
            <a:r>
              <a:rPr lang="ru-RU" sz="1800" dirty="0" err="1"/>
              <a:t>весільного</a:t>
            </a:r>
            <a:r>
              <a:rPr lang="ru-RU" sz="1800" dirty="0"/>
              <a:t> </a:t>
            </a:r>
            <a:r>
              <a:rPr lang="ru-RU" sz="1800" dirty="0" err="1"/>
              <a:t>бенкету</a:t>
            </a:r>
            <a:r>
              <a:rPr lang="ru-RU" sz="1800" dirty="0"/>
              <a:t>. </a:t>
            </a:r>
            <a:r>
              <a:rPr lang="uk-UA" sz="1800" dirty="0"/>
              <a:t>С</a:t>
            </a:r>
            <a:r>
              <a:rPr lang="ru-RU" sz="1800" dirty="0" err="1"/>
              <a:t>уть</a:t>
            </a:r>
            <a:r>
              <a:rPr lang="uk-UA" sz="1800" dirty="0"/>
              <a:t> сюжету</a:t>
            </a:r>
            <a:r>
              <a:rPr lang="ru-RU" sz="1800" dirty="0"/>
              <a:t> — </a:t>
            </a:r>
            <a:r>
              <a:rPr lang="ru-RU" sz="1800" dirty="0" err="1"/>
              <a:t>перемога</a:t>
            </a:r>
            <a:r>
              <a:rPr lang="ru-RU" sz="1800" dirty="0"/>
              <a:t> </a:t>
            </a:r>
            <a:r>
              <a:rPr lang="ru-RU" sz="1800" dirty="0" err="1"/>
              <a:t>цивілізації</a:t>
            </a:r>
            <a:r>
              <a:rPr lang="ru-RU" sz="1800" dirty="0"/>
              <a:t> над варварством. За </a:t>
            </a:r>
            <a:r>
              <a:rPr lang="ru-RU" sz="1800" dirty="0" err="1"/>
              <a:t>міфом</a:t>
            </a:r>
            <a:r>
              <a:rPr lang="ru-RU" sz="1800" dirty="0"/>
              <a:t> </a:t>
            </a:r>
            <a:r>
              <a:rPr lang="ru-RU" sz="1800" dirty="0" err="1"/>
              <a:t>лапіти</a:t>
            </a:r>
            <a:r>
              <a:rPr lang="ru-RU" sz="1800" dirty="0"/>
              <a:t> перемогли, </a:t>
            </a:r>
            <a:r>
              <a:rPr lang="ru-RU" sz="1800" dirty="0" err="1"/>
              <a:t>проте</a:t>
            </a:r>
            <a:r>
              <a:rPr lang="ru-RU" sz="1800" dirty="0"/>
              <a:t> в </a:t>
            </a:r>
            <a:r>
              <a:rPr lang="ru-RU" sz="1800" dirty="0" err="1"/>
              <a:t>інтерпретації</a:t>
            </a:r>
            <a:r>
              <a:rPr lang="ru-RU" sz="1800" dirty="0"/>
              <a:t> </a:t>
            </a:r>
            <a:r>
              <a:rPr lang="ru-RU" sz="1800" dirty="0" err="1"/>
              <a:t>Мікеланджело</a:t>
            </a:r>
            <a:r>
              <a:rPr lang="ru-RU" sz="1800" dirty="0"/>
              <a:t> результат </a:t>
            </a:r>
            <a:r>
              <a:rPr lang="ru-RU" sz="1800" dirty="0" err="1"/>
              <a:t>битви</a:t>
            </a:r>
            <a:r>
              <a:rPr lang="ru-RU" sz="1800" dirty="0"/>
              <a:t> не </a:t>
            </a:r>
            <a:r>
              <a:rPr lang="ru-RU" sz="1800" dirty="0" err="1"/>
              <a:t>зовсім</a:t>
            </a:r>
            <a:r>
              <a:rPr lang="ru-RU" sz="1800" dirty="0"/>
              <a:t> </a:t>
            </a:r>
            <a:r>
              <a:rPr lang="ru-RU" sz="1800" dirty="0" err="1"/>
              <a:t>ясний</a:t>
            </a:r>
            <a:r>
              <a:rPr lang="ru-RU" sz="1800" dirty="0"/>
              <a:t> </a:t>
            </a:r>
            <a:r>
              <a:rPr lang="ru-RU" sz="1800" dirty="0" err="1"/>
              <a:t>і</a:t>
            </a:r>
            <a:r>
              <a:rPr lang="ru-RU" sz="1800" dirty="0"/>
              <a:t> </a:t>
            </a:r>
            <a:r>
              <a:rPr lang="ru-RU" sz="1800" dirty="0" err="1"/>
              <a:t>навіть</a:t>
            </a:r>
            <a:r>
              <a:rPr lang="ru-RU" sz="1800" dirty="0"/>
              <a:t> </a:t>
            </a:r>
            <a:r>
              <a:rPr lang="ru-RU" sz="1800" dirty="0" err="1"/>
              <a:t>не</a:t>
            </a:r>
            <a:r>
              <a:rPr lang="ru-RU" sz="1800" dirty="0"/>
              <a:t> </a:t>
            </a:r>
            <a:r>
              <a:rPr lang="ru-RU" sz="1800" dirty="0" err="1"/>
              <a:t>важливий</a:t>
            </a:r>
            <a:r>
              <a:rPr lang="ru-RU" sz="1800" dirty="0"/>
              <a:t>. </a:t>
            </a:r>
            <a:r>
              <a:rPr lang="ru-RU" sz="1800" dirty="0" err="1"/>
              <a:t>Ця</a:t>
            </a:r>
            <a:r>
              <a:rPr lang="ru-RU" sz="1800" dirty="0"/>
              <a:t> скульптура </a:t>
            </a:r>
            <a:r>
              <a:rPr lang="ru-RU" sz="1800" dirty="0" err="1"/>
              <a:t>виділяється</a:t>
            </a:r>
            <a:r>
              <a:rPr lang="ru-RU" sz="1800" dirty="0"/>
              <a:t> </a:t>
            </a:r>
            <a:r>
              <a:rPr lang="ru-RU" sz="1800" dirty="0" err="1"/>
              <a:t>тим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це</a:t>
            </a:r>
            <a:r>
              <a:rPr lang="ru-RU" sz="1800" dirty="0"/>
              <a:t> перша </a:t>
            </a:r>
            <a:r>
              <a:rPr lang="ru-RU" sz="1800" dirty="0" err="1"/>
              <a:t>його</a:t>
            </a:r>
            <a:r>
              <a:rPr lang="ru-RU" sz="1800" dirty="0"/>
              <a:t> робота </a:t>
            </a:r>
            <a:r>
              <a:rPr lang="ru-RU" sz="1800" u="sng" dirty="0" err="1" smtClean="0"/>
              <a:t>різцем</a:t>
            </a:r>
            <a:r>
              <a:rPr lang="ru-RU" sz="1800" dirty="0" smtClean="0"/>
              <a:t>. </a:t>
            </a:r>
            <a:r>
              <a:rPr lang="ru-RU" sz="1800" dirty="0"/>
              <a:t>На думку </a:t>
            </a:r>
            <a:r>
              <a:rPr lang="ru-RU" sz="1800" u="sng" dirty="0" err="1"/>
              <a:t>Еріка</a:t>
            </a:r>
            <a:r>
              <a:rPr lang="ru-RU" sz="1800" u="sng" dirty="0"/>
              <a:t> </a:t>
            </a:r>
            <a:r>
              <a:rPr lang="ru-RU" sz="1800" u="sng" dirty="0" err="1"/>
              <a:t>Шильяно</a:t>
            </a:r>
            <a:r>
              <a:rPr lang="ru-RU" sz="1800" dirty="0"/>
              <a:t>, </a:t>
            </a:r>
            <a:r>
              <a:rPr lang="ru-RU" sz="1800" dirty="0" err="1"/>
              <a:t>це</a:t>
            </a:r>
            <a:r>
              <a:rPr lang="ru-RU" sz="1800" dirty="0"/>
              <a:t> — перша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завершених</a:t>
            </a:r>
            <a:r>
              <a:rPr lang="ru-RU" sz="1800" dirty="0"/>
              <a:t> «</a:t>
            </a:r>
            <a:r>
              <a:rPr lang="ru-RU" sz="1800" dirty="0" err="1"/>
              <a:t>незакінчених</a:t>
            </a:r>
            <a:r>
              <a:rPr lang="ru-RU" sz="1800" dirty="0"/>
              <a:t>» скульптур </a:t>
            </a:r>
            <a:r>
              <a:rPr lang="ru-RU" sz="1800" dirty="0" err="1"/>
              <a:t>Мікеланджел</a:t>
            </a:r>
            <a:r>
              <a:rPr lang="uk-UA" sz="1800" dirty="0"/>
              <a:t>о</a:t>
            </a:r>
            <a:r>
              <a:rPr lang="ru-RU" sz="1800" dirty="0"/>
              <a:t>.</a:t>
            </a:r>
          </a:p>
          <a:p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також</a:t>
            </a:r>
            <a:r>
              <a:rPr lang="ru-RU" sz="1800" dirty="0"/>
              <a:t> </a:t>
            </a:r>
            <a:r>
              <a:rPr lang="ru-RU" sz="1800" dirty="0" err="1"/>
              <a:t>була</a:t>
            </a:r>
            <a:r>
              <a:rPr lang="ru-RU" sz="1800" dirty="0"/>
              <a:t> </a:t>
            </a:r>
            <a:r>
              <a:rPr lang="ru-RU" sz="1800" dirty="0" err="1"/>
              <a:t>остання</a:t>
            </a:r>
            <a:r>
              <a:rPr lang="ru-RU" sz="1800" dirty="0"/>
              <a:t> робота </a:t>
            </a:r>
            <a:r>
              <a:rPr lang="ru-RU" sz="1800" dirty="0" err="1"/>
              <a:t>Мікеланджело</a:t>
            </a:r>
            <a:r>
              <a:rPr lang="ru-RU" sz="1800" dirty="0"/>
              <a:t> </a:t>
            </a:r>
            <a:r>
              <a:rPr lang="ru-RU" sz="1800" dirty="0" err="1"/>
              <a:t>під</a:t>
            </a:r>
            <a:r>
              <a:rPr lang="ru-RU" sz="1800" dirty="0"/>
              <a:t> патронатом Лоренцо </a:t>
            </a:r>
            <a:r>
              <a:rPr lang="ru-RU" sz="1800" dirty="0" err="1"/>
              <a:t>Пишного</a:t>
            </a:r>
            <a:r>
              <a:rPr lang="ru-RU" sz="1800" dirty="0"/>
              <a:t>.</a:t>
            </a:r>
          </a:p>
          <a:p>
            <a:endParaRPr lang="ru-RU" dirty="0"/>
          </a:p>
        </p:txBody>
      </p:sp>
      <p:pic>
        <p:nvPicPr>
          <p:cNvPr id="5" name="Рисунок 4" descr="628px-Michelangelo,_centauromachia,_1492_ca.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1000108"/>
            <a:ext cx="4786346" cy="51435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42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 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5</cp:revision>
  <dcterms:created xsi:type="dcterms:W3CDTF">2013-09-20T13:59:04Z</dcterms:created>
  <dcterms:modified xsi:type="dcterms:W3CDTF">2013-09-20T14:47:25Z</dcterms:modified>
</cp:coreProperties>
</file>