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6093296"/>
            <a:ext cx="2123728" cy="764704"/>
          </a:xfrm>
        </p:spPr>
        <p:txBody>
          <a:bodyPr/>
          <a:lstStyle/>
          <a:p>
            <a:r>
              <a:rPr lang="uk-UA" dirty="0" err="1" smtClean="0"/>
              <a:t>Шніт</a:t>
            </a:r>
            <a:r>
              <a:rPr lang="uk-UA" dirty="0" smtClean="0"/>
              <a:t> 11-А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483" y="260648"/>
            <a:ext cx="8305800" cy="1224136"/>
          </a:xfrm>
        </p:spPr>
        <p:txBody>
          <a:bodyPr/>
          <a:lstStyle/>
          <a:p>
            <a:r>
              <a:rPr lang="ru-RU" dirty="0"/>
              <a:t>Джордж Уокер Буш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2" y="1527381"/>
            <a:ext cx="5766311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3914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277926" cy="29263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464496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24538"/>
            <a:ext cx="4513331" cy="3330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53" y="3304481"/>
            <a:ext cx="4128120" cy="32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50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267003" cy="4710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Дякую за увагу!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416059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4752528" cy="6287582"/>
          </a:xfrm>
        </p:spPr>
      </p:pic>
      <p:sp>
        <p:nvSpPr>
          <p:cNvPr id="6" name="TextBox 5"/>
          <p:cNvSpPr txBox="1"/>
          <p:nvPr/>
        </p:nvSpPr>
        <p:spPr>
          <a:xfrm>
            <a:off x="611560" y="642662"/>
            <a:ext cx="30243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Джордж </a:t>
            </a:r>
            <a:r>
              <a:rPr lang="uk-UA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Уокер</a:t>
            </a:r>
            <a:r>
              <a:rPr lang="uk-U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Буш </a:t>
            </a:r>
            <a:r>
              <a:rPr lang="uk-UA" sz="2000" dirty="0"/>
              <a:t>( англ. </a:t>
            </a:r>
            <a:r>
              <a:rPr lang="en-US" sz="2000" dirty="0"/>
              <a:t>George Walker Bush </a:t>
            </a:r>
            <a:r>
              <a:rPr lang="en-US" sz="2000" dirty="0" smtClean="0"/>
              <a:t>; </a:t>
            </a:r>
            <a:r>
              <a:rPr lang="en-US" sz="2000" dirty="0"/>
              <a:t>6 </a:t>
            </a:r>
            <a:r>
              <a:rPr lang="uk-UA" sz="2000" dirty="0"/>
              <a:t>липня 1946, </a:t>
            </a:r>
            <a:r>
              <a:rPr lang="uk-UA" sz="2000" dirty="0" err="1"/>
              <a:t>Нью-Хейвен</a:t>
            </a:r>
            <a:r>
              <a:rPr lang="uk-UA" sz="2000" dirty="0"/>
              <a:t> , штат Коннектикут , США ) - американський політик-республіканець, 43-й президент США у 2001-2009 роках, губернатор штату Техас з 1995 по 2000 рік.</a:t>
            </a:r>
          </a:p>
          <a:p>
            <a:r>
              <a:rPr lang="uk-UA" sz="2000" dirty="0"/>
              <a:t>Син 41-го президента США Джорджа Г. У. Буша , також відомий як Джордж </a:t>
            </a:r>
            <a:r>
              <a:rPr lang="uk-UA" sz="2000" dirty="0" err="1"/>
              <a:t>Буш-молодший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23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3067"/>
            <a:ext cx="4140460" cy="455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189" y="-387424"/>
            <a:ext cx="8229600" cy="1219200"/>
          </a:xfrm>
        </p:spPr>
        <p:txBody>
          <a:bodyPr/>
          <a:lstStyle/>
          <a:p>
            <a:pPr algn="ctr"/>
            <a:r>
              <a:rPr lang="uk-UA" dirty="0"/>
              <a:t>Ранні роки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97" y="802084"/>
            <a:ext cx="3324188" cy="460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554684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Джордж Уокер Буш </a:t>
            </a:r>
            <a:r>
              <a:rPr lang="ru-RU" dirty="0" smtClean="0"/>
              <a:t>в </a:t>
            </a:r>
            <a:r>
              <a:rPr lang="ru-RU" dirty="0" err="1"/>
              <a:t>дитинстві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325279" y="5408349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Лейтенант Джордж Буш у ВПС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гвардії</a:t>
            </a:r>
            <a:r>
              <a:rPr lang="ru-RU" dirty="0"/>
              <a:t> Техасу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628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04038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Родина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10" y="2060847"/>
            <a:ext cx="5344539" cy="310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60232" y="51652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( дочка) </a:t>
            </a:r>
            <a:endParaRPr lang="uk-U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6140043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(дружина)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8711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00299"/>
            <a:ext cx="3662783" cy="17810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Губернатор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8798" y="594928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Підпис Буша</a:t>
            </a:r>
            <a:endParaRPr lang="uk-UA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59" y="1507624"/>
            <a:ext cx="3354732" cy="487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9130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1412776"/>
            <a:ext cx="3898776" cy="4752528"/>
          </a:xfrm>
        </p:spPr>
        <p:txBody>
          <a:bodyPr>
            <a:noAutofit/>
          </a:bodyPr>
          <a:lstStyle/>
          <a:p>
            <a:r>
              <a:rPr lang="uk-UA" sz="1600" dirty="0"/>
              <a:t>У 1999 році приймає рішення балотуватися на пост Президента США. На одних з найбільш суперечливих виборів президента в історії країни 7 листопада 2000 в результаті підрахунку та перерахунку голосів і п'ятитижневих юридичних розглядів перемагає кандидата від Демократичної партії Альберта Гора . Під час передвиборної кампанії Буш всіляко обігравав подробиці скандалу </a:t>
            </a:r>
            <a:r>
              <a:rPr lang="uk-UA" sz="1600" dirty="0" err="1"/>
              <a:t>Клінтон-Левінськи</a:t>
            </a:r>
            <a:r>
              <a:rPr lang="uk-UA" sz="1600" dirty="0"/>
              <a:t> , що принесло йому успіх. Став другим в історії США президентом (після Джона К. Адамса ), що зайняв цей пост після батька. Буш володар та іншого </a:t>
            </a:r>
            <a:r>
              <a:rPr lang="uk-UA" sz="1600" dirty="0" smtClean="0"/>
              <a:t>рекорду) </a:t>
            </a:r>
            <a:r>
              <a:rPr lang="uk-UA" sz="1600" dirty="0"/>
              <a:t>- кандидат, що набрав більшість голосів вибірників, але програв за кількістю отриманих голосів громадян (більш ніж на 0,5 </a:t>
            </a:r>
            <a:r>
              <a:rPr lang="uk-UA" sz="1600" dirty="0" err="1"/>
              <a:t>млн</a:t>
            </a:r>
            <a:r>
              <a:rPr lang="uk-UA" sz="1600" dirty="0"/>
              <a:t> осіб 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300" dirty="0"/>
              <a:t>Президентство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Перший термін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5182433" cy="3446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266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3312368" cy="4572000"/>
          </a:xfrm>
        </p:spPr>
        <p:txBody>
          <a:bodyPr/>
          <a:lstStyle/>
          <a:p>
            <a:r>
              <a:rPr lang="ru-RU" dirty="0"/>
              <a:t>2 листопада 2004 </a:t>
            </a:r>
            <a:r>
              <a:rPr lang="ru-RU" dirty="0" err="1"/>
              <a:t>здобув</a:t>
            </a:r>
            <a:r>
              <a:rPr lang="ru-RU" dirty="0"/>
              <a:t> перемогу над кандидатом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молодшим</a:t>
            </a:r>
            <a:r>
              <a:rPr lang="ru-RU" dirty="0"/>
              <a:t> сенатором </a:t>
            </a:r>
            <a:r>
              <a:rPr lang="ru-RU" dirty="0" err="1"/>
              <a:t>від</a:t>
            </a:r>
            <a:r>
              <a:rPr lang="ru-RU" dirty="0"/>
              <a:t> Массачусетсу Джоном </a:t>
            </a:r>
            <a:r>
              <a:rPr lang="ru-RU" dirty="0" err="1"/>
              <a:t>Керрі</a:t>
            </a:r>
            <a:r>
              <a:rPr lang="ru-RU" dirty="0"/>
              <a:t> на </a:t>
            </a:r>
            <a:r>
              <a:rPr lang="ru-RU" dirty="0" err="1"/>
              <a:t>президентських</a:t>
            </a:r>
            <a:r>
              <a:rPr lang="ru-RU" dirty="0"/>
              <a:t> виборах-2004 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uk-UA" dirty="0"/>
              <a:t>Другий термін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00" y="1772816"/>
            <a:ext cx="5675409" cy="3649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1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23" y="907204"/>
            <a:ext cx="4276165" cy="2953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579296" cy="1219200"/>
          </a:xfrm>
        </p:spPr>
        <p:txBody>
          <a:bodyPr>
            <a:normAutofit fontScale="90000"/>
          </a:bodyPr>
          <a:lstStyle/>
          <a:p>
            <a:r>
              <a:rPr lang="uk-UA" dirty="0"/>
              <a:t>Замах та </a:t>
            </a:r>
            <a:r>
              <a:rPr lang="uk-UA" dirty="0" smtClean="0"/>
              <a:t>інцидент </a:t>
            </a:r>
            <a:r>
              <a:rPr lang="uk-UA" dirty="0"/>
              <a:t>на прес-конференції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284984"/>
            <a:ext cx="4266467" cy="3146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6951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76519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899592" y="479715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Рейтинги Джорджа Буша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президентства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Синій</a:t>
            </a:r>
            <a:r>
              <a:rPr lang="ru-RU" dirty="0" smtClean="0"/>
              <a:t> - </a:t>
            </a:r>
            <a:r>
              <a:rPr lang="ru-RU" dirty="0" err="1"/>
              <a:t>с</a:t>
            </a:r>
            <a:r>
              <a:rPr lang="ru-RU" dirty="0" err="1" smtClean="0"/>
              <a:t>хвалюють</a:t>
            </a:r>
            <a:endParaRPr lang="ru-RU" dirty="0" smtClean="0"/>
          </a:p>
          <a:p>
            <a:r>
              <a:rPr lang="ru-RU" dirty="0" err="1" smtClean="0">
                <a:solidFill>
                  <a:srgbClr val="C00000"/>
                </a:solidFill>
              </a:rPr>
              <a:t>Червоний</a:t>
            </a:r>
            <a:r>
              <a:rPr lang="ru-RU" dirty="0" smtClean="0"/>
              <a:t> - не </a:t>
            </a:r>
            <a:r>
              <a:rPr lang="ru-RU" dirty="0" err="1"/>
              <a:t>схвалюють</a:t>
            </a:r>
            <a:endParaRPr lang="ru-RU" dirty="0"/>
          </a:p>
          <a:p>
            <a:r>
              <a:rPr lang="ru-RU" dirty="0" err="1" smtClean="0">
                <a:solidFill>
                  <a:srgbClr val="92D050"/>
                </a:solidFill>
              </a:rPr>
              <a:t>Зелений</a:t>
            </a:r>
            <a:r>
              <a:rPr lang="ru-RU" dirty="0" smtClean="0"/>
              <a:t> - не </a:t>
            </a:r>
            <a:r>
              <a:rPr lang="ru-RU" dirty="0" err="1"/>
              <a:t>визначились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061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</TotalTime>
  <Words>246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Джордж Уокер Буш</vt:lpstr>
      <vt:lpstr>Презентация PowerPoint</vt:lpstr>
      <vt:lpstr>Ранні роки</vt:lpstr>
      <vt:lpstr>Родина</vt:lpstr>
      <vt:lpstr>Губернатор</vt:lpstr>
      <vt:lpstr>Президентство Перший термін</vt:lpstr>
      <vt:lpstr>Другий термін</vt:lpstr>
      <vt:lpstr>Замах та інцидент на прес-конференції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8</cp:revision>
  <dcterms:created xsi:type="dcterms:W3CDTF">2013-11-12T17:54:10Z</dcterms:created>
  <dcterms:modified xsi:type="dcterms:W3CDTF">2013-11-12T20:38:52Z</dcterms:modified>
</cp:coreProperties>
</file>