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5" r:id="rId2"/>
    <p:sldId id="266" r:id="rId3"/>
    <p:sldId id="267" r:id="rId4"/>
    <p:sldId id="270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A7A7A7"/>
    <a:srgbClr val="969696"/>
    <a:srgbClr val="DDDDDD"/>
    <a:srgbClr val="B2B2B2"/>
    <a:srgbClr val="F4F4F4"/>
    <a:srgbClr val="AAAAAA"/>
    <a:srgbClr val="AEA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7D75-1BD6-45FD-9677-652A056BD89F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49F2-39C3-49E1-AA73-BCFC0E38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37" descr="usa red shine"/>
          <p:cNvPicPr>
            <a:picLocks noChangeAspect="1" noChangeArrowheads="1"/>
          </p:cNvPicPr>
          <p:nvPr/>
        </p:nvPicPr>
        <p:blipFill>
          <a:blip r:embed="rId2" cstate="print">
            <a:lum bright="-42000"/>
          </a:blip>
          <a:srcRect l="28290" r="30588"/>
          <a:stretch>
            <a:fillRect/>
          </a:stretch>
        </p:blipFill>
        <p:spPr bwMode="auto">
          <a:xfrm>
            <a:off x="5376863" y="-19050"/>
            <a:ext cx="3779837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937125"/>
            <a:ext cx="9144000" cy="19272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163050" y="-7938"/>
            <a:ext cx="1588" cy="6870701"/>
          </a:xfrm>
          <a:prstGeom prst="rect">
            <a:avLst/>
          </a:prstGeom>
          <a:solidFill>
            <a:srgbClr val="00BF1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6213475" y="-7938"/>
            <a:ext cx="2730500" cy="6870701"/>
          </a:xfrm>
          <a:custGeom>
            <a:avLst/>
            <a:gdLst/>
            <a:ahLst/>
            <a:cxnLst>
              <a:cxn ang="0">
                <a:pos x="724" y="1264"/>
              </a:cxn>
              <a:cxn ang="0">
                <a:pos x="515" y="0"/>
              </a:cxn>
              <a:cxn ang="0">
                <a:pos x="455" y="0"/>
              </a:cxn>
              <a:cxn ang="0">
                <a:pos x="503" y="46"/>
              </a:cxn>
              <a:cxn ang="0">
                <a:pos x="712" y="1253"/>
              </a:cxn>
              <a:cxn ang="0">
                <a:pos x="98" y="2113"/>
              </a:cxn>
              <a:cxn ang="0">
                <a:pos x="0" y="2164"/>
              </a:cxn>
              <a:cxn ang="0">
                <a:pos x="110" y="2164"/>
              </a:cxn>
              <a:cxn ang="0">
                <a:pos x="724" y="1264"/>
              </a:cxn>
            </a:cxnLst>
            <a:rect l="0" t="0" r="r" b="b"/>
            <a:pathLst>
              <a:path w="858" h="2164">
                <a:moveTo>
                  <a:pt x="724" y="1264"/>
                </a:moveTo>
                <a:cubicBezTo>
                  <a:pt x="858" y="761"/>
                  <a:pt x="764" y="273"/>
                  <a:pt x="51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72" y="15"/>
                  <a:pt x="488" y="30"/>
                  <a:pt x="503" y="46"/>
                </a:cubicBezTo>
                <a:cubicBezTo>
                  <a:pt x="752" y="307"/>
                  <a:pt x="846" y="774"/>
                  <a:pt x="712" y="1253"/>
                </a:cubicBezTo>
                <a:cubicBezTo>
                  <a:pt x="604" y="1642"/>
                  <a:pt x="370" y="1952"/>
                  <a:pt x="98" y="2113"/>
                </a:cubicBezTo>
                <a:cubicBezTo>
                  <a:pt x="66" y="2132"/>
                  <a:pt x="33" y="2149"/>
                  <a:pt x="0" y="2164"/>
                </a:cubicBezTo>
                <a:cubicBezTo>
                  <a:pt x="110" y="2164"/>
                  <a:pt x="110" y="2164"/>
                  <a:pt x="110" y="2164"/>
                </a:cubicBezTo>
                <a:cubicBezTo>
                  <a:pt x="382" y="1995"/>
                  <a:pt x="616" y="1671"/>
                  <a:pt x="724" y="1264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95294"/>
                  <a:invGamma/>
                </a:srgbClr>
              </a:gs>
            </a:gsLst>
            <a:lin ang="5400000" scaled="1"/>
          </a:gra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6564313" y="-7938"/>
            <a:ext cx="2598737" cy="6870701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614" y="1264"/>
              </a:cxn>
              <a:cxn ang="0">
                <a:pos x="0" y="2164"/>
              </a:cxn>
              <a:cxn ang="0">
                <a:pos x="817" y="2164"/>
              </a:cxn>
              <a:cxn ang="0">
                <a:pos x="817" y="0"/>
              </a:cxn>
              <a:cxn ang="0">
                <a:pos x="405" y="0"/>
              </a:cxn>
            </a:cxnLst>
            <a:rect l="0" t="0" r="r" b="b"/>
            <a:pathLst>
              <a:path w="817" h="2164">
                <a:moveTo>
                  <a:pt x="405" y="0"/>
                </a:moveTo>
                <a:cubicBezTo>
                  <a:pt x="654" y="273"/>
                  <a:pt x="748" y="761"/>
                  <a:pt x="614" y="1264"/>
                </a:cubicBezTo>
                <a:cubicBezTo>
                  <a:pt x="506" y="1671"/>
                  <a:pt x="272" y="1995"/>
                  <a:pt x="0" y="2164"/>
                </a:cubicBezTo>
                <a:cubicBezTo>
                  <a:pt x="817" y="2164"/>
                  <a:pt x="817" y="2164"/>
                  <a:pt x="817" y="2164"/>
                </a:cubicBezTo>
                <a:cubicBezTo>
                  <a:pt x="817" y="0"/>
                  <a:pt x="817" y="0"/>
                  <a:pt x="817" y="0"/>
                </a:cubicBezTo>
                <a:lnTo>
                  <a:pt x="405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5400000">
            <a:off x="6850856" y="6633369"/>
            <a:ext cx="288925" cy="300038"/>
          </a:xfrm>
          <a:custGeom>
            <a:avLst/>
            <a:gdLst/>
            <a:ahLst/>
            <a:cxnLst>
              <a:cxn ang="0">
                <a:pos x="178" y="32"/>
              </a:cxn>
              <a:cxn ang="0">
                <a:pos x="110" y="59"/>
              </a:cxn>
              <a:cxn ang="0">
                <a:pos x="66" y="0"/>
              </a:cxn>
              <a:cxn ang="0">
                <a:pos x="68" y="75"/>
              </a:cxn>
              <a:cxn ang="0">
                <a:pos x="0" y="99"/>
              </a:cxn>
              <a:cxn ang="0">
                <a:pos x="70" y="119"/>
              </a:cxn>
              <a:cxn ang="0">
                <a:pos x="72" y="189"/>
              </a:cxn>
              <a:cxn ang="0">
                <a:pos x="112" y="131"/>
              </a:cxn>
              <a:cxn ang="0">
                <a:pos x="182" y="151"/>
              </a:cxn>
              <a:cxn ang="0">
                <a:pos x="138" y="93"/>
              </a:cxn>
              <a:cxn ang="0">
                <a:pos x="178" y="32"/>
              </a:cxn>
            </a:cxnLst>
            <a:rect l="0" t="0" r="r" b="b"/>
            <a:pathLst>
              <a:path w="182" h="189">
                <a:moveTo>
                  <a:pt x="178" y="32"/>
                </a:moveTo>
                <a:lnTo>
                  <a:pt x="110" y="59"/>
                </a:lnTo>
                <a:lnTo>
                  <a:pt x="66" y="0"/>
                </a:lnTo>
                <a:lnTo>
                  <a:pt x="68" y="75"/>
                </a:lnTo>
                <a:lnTo>
                  <a:pt x="0" y="99"/>
                </a:lnTo>
                <a:lnTo>
                  <a:pt x="70" y="119"/>
                </a:lnTo>
                <a:lnTo>
                  <a:pt x="72" y="189"/>
                </a:lnTo>
                <a:lnTo>
                  <a:pt x="112" y="131"/>
                </a:lnTo>
                <a:lnTo>
                  <a:pt x="182" y="151"/>
                </a:lnTo>
                <a:lnTo>
                  <a:pt x="138" y="93"/>
                </a:lnTo>
                <a:lnTo>
                  <a:pt x="178" y="3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5400000">
            <a:off x="7864476" y="5534025"/>
            <a:ext cx="298450" cy="2889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92" y="46"/>
              </a:cxn>
              <a:cxn ang="0">
                <a:pos x="32" y="6"/>
              </a:cxn>
              <a:cxn ang="0">
                <a:pos x="56" y="74"/>
              </a:cxn>
              <a:cxn ang="0">
                <a:pos x="0" y="118"/>
              </a:cxn>
              <a:cxn ang="0">
                <a:pos x="72" y="116"/>
              </a:cxn>
              <a:cxn ang="0">
                <a:pos x="96" y="182"/>
              </a:cxn>
              <a:cxn ang="0">
                <a:pos x="116" y="114"/>
              </a:cxn>
              <a:cxn ang="0">
                <a:pos x="188" y="110"/>
              </a:cxn>
              <a:cxn ang="0">
                <a:pos x="128" y="70"/>
              </a:cxn>
              <a:cxn ang="0">
                <a:pos x="148" y="0"/>
              </a:cxn>
            </a:cxnLst>
            <a:rect l="0" t="0" r="r" b="b"/>
            <a:pathLst>
              <a:path w="188" h="182">
                <a:moveTo>
                  <a:pt x="148" y="0"/>
                </a:moveTo>
                <a:lnTo>
                  <a:pt x="92" y="46"/>
                </a:lnTo>
                <a:lnTo>
                  <a:pt x="32" y="6"/>
                </a:lnTo>
                <a:lnTo>
                  <a:pt x="56" y="74"/>
                </a:lnTo>
                <a:lnTo>
                  <a:pt x="0" y="118"/>
                </a:lnTo>
                <a:lnTo>
                  <a:pt x="72" y="116"/>
                </a:lnTo>
                <a:lnTo>
                  <a:pt x="96" y="182"/>
                </a:lnTo>
                <a:lnTo>
                  <a:pt x="116" y="114"/>
                </a:lnTo>
                <a:lnTo>
                  <a:pt x="188" y="110"/>
                </a:lnTo>
                <a:lnTo>
                  <a:pt x="128" y="70"/>
                </a:lnTo>
                <a:lnTo>
                  <a:pt x="14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5400000">
            <a:off x="8143081" y="5088732"/>
            <a:ext cx="295275" cy="300038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2" y="54"/>
              </a:cxn>
              <a:cxn ang="0">
                <a:pos x="16" y="22"/>
              </a:cxn>
              <a:cxn ang="0">
                <a:pos x="50" y="86"/>
              </a:cxn>
              <a:cxn ang="0">
                <a:pos x="0" y="138"/>
              </a:cxn>
              <a:cxn ang="0">
                <a:pos x="72" y="126"/>
              </a:cxn>
              <a:cxn ang="0">
                <a:pos x="106" y="189"/>
              </a:cxn>
              <a:cxn ang="0">
                <a:pos x="114" y="116"/>
              </a:cxn>
              <a:cxn ang="0">
                <a:pos x="186" y="104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9">
                <a:moveTo>
                  <a:pt x="130" y="0"/>
                </a:moveTo>
                <a:lnTo>
                  <a:pt x="82" y="54"/>
                </a:lnTo>
                <a:lnTo>
                  <a:pt x="16" y="22"/>
                </a:lnTo>
                <a:lnTo>
                  <a:pt x="50" y="86"/>
                </a:lnTo>
                <a:lnTo>
                  <a:pt x="0" y="138"/>
                </a:lnTo>
                <a:lnTo>
                  <a:pt x="72" y="126"/>
                </a:lnTo>
                <a:lnTo>
                  <a:pt x="106" y="189"/>
                </a:lnTo>
                <a:lnTo>
                  <a:pt x="114" y="116"/>
                </a:lnTo>
                <a:lnTo>
                  <a:pt x="186" y="104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 rot="5400000">
            <a:off x="8362950" y="4619625"/>
            <a:ext cx="295275" cy="29527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0" y="52"/>
              </a:cxn>
              <a:cxn ang="0">
                <a:pos x="14" y="22"/>
              </a:cxn>
              <a:cxn ang="0">
                <a:pos x="50" y="86"/>
              </a:cxn>
              <a:cxn ang="0">
                <a:pos x="0" y="136"/>
              </a:cxn>
              <a:cxn ang="0">
                <a:pos x="70" y="124"/>
              </a:cxn>
              <a:cxn ang="0">
                <a:pos x="104" y="186"/>
              </a:cxn>
              <a:cxn ang="0">
                <a:pos x="114" y="116"/>
              </a:cxn>
              <a:cxn ang="0">
                <a:pos x="186" y="102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6">
                <a:moveTo>
                  <a:pt x="130" y="0"/>
                </a:moveTo>
                <a:lnTo>
                  <a:pt x="80" y="52"/>
                </a:lnTo>
                <a:lnTo>
                  <a:pt x="14" y="22"/>
                </a:lnTo>
                <a:lnTo>
                  <a:pt x="50" y="86"/>
                </a:lnTo>
                <a:lnTo>
                  <a:pt x="0" y="136"/>
                </a:lnTo>
                <a:lnTo>
                  <a:pt x="70" y="124"/>
                </a:lnTo>
                <a:lnTo>
                  <a:pt x="104" y="186"/>
                </a:lnTo>
                <a:lnTo>
                  <a:pt x="114" y="116"/>
                </a:lnTo>
                <a:lnTo>
                  <a:pt x="186" y="102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 rot="5400000">
            <a:off x="8543132" y="4126706"/>
            <a:ext cx="285750" cy="300037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68" y="59"/>
              </a:cxn>
              <a:cxn ang="0">
                <a:pos x="0" y="36"/>
              </a:cxn>
              <a:cxn ang="0">
                <a:pos x="42" y="95"/>
              </a:cxn>
              <a:cxn ang="0">
                <a:pos x="0" y="153"/>
              </a:cxn>
              <a:cxn ang="0">
                <a:pos x="68" y="131"/>
              </a:cxn>
              <a:cxn ang="0">
                <a:pos x="110" y="189"/>
              </a:cxn>
              <a:cxn ang="0">
                <a:pos x="110" y="117"/>
              </a:cxn>
              <a:cxn ang="0">
                <a:pos x="180" y="95"/>
              </a:cxn>
              <a:cxn ang="0">
                <a:pos x="110" y="73"/>
              </a:cxn>
              <a:cxn ang="0">
                <a:pos x="110" y="0"/>
              </a:cxn>
            </a:cxnLst>
            <a:rect l="0" t="0" r="r" b="b"/>
            <a:pathLst>
              <a:path w="180" h="189">
                <a:moveTo>
                  <a:pt x="110" y="0"/>
                </a:moveTo>
                <a:lnTo>
                  <a:pt x="68" y="59"/>
                </a:lnTo>
                <a:lnTo>
                  <a:pt x="0" y="36"/>
                </a:lnTo>
                <a:lnTo>
                  <a:pt x="42" y="95"/>
                </a:lnTo>
                <a:lnTo>
                  <a:pt x="0" y="153"/>
                </a:lnTo>
                <a:lnTo>
                  <a:pt x="68" y="131"/>
                </a:lnTo>
                <a:lnTo>
                  <a:pt x="110" y="189"/>
                </a:lnTo>
                <a:lnTo>
                  <a:pt x="110" y="117"/>
                </a:lnTo>
                <a:lnTo>
                  <a:pt x="180" y="95"/>
                </a:lnTo>
                <a:lnTo>
                  <a:pt x="110" y="73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5400000">
            <a:off x="8678069" y="3612356"/>
            <a:ext cx="298450" cy="300038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2"/>
              </a:cxn>
              <a:cxn ang="0">
                <a:pos x="52" y="104"/>
              </a:cxn>
              <a:cxn ang="0">
                <a:pos x="18" y="169"/>
              </a:cxn>
              <a:cxn ang="0">
                <a:pos x="82" y="136"/>
              </a:cxn>
              <a:cxn ang="0">
                <a:pos x="132" y="189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9">
                <a:moveTo>
                  <a:pt x="106" y="0"/>
                </a:moveTo>
                <a:lnTo>
                  <a:pt x="72" y="64"/>
                </a:lnTo>
                <a:lnTo>
                  <a:pt x="0" y="52"/>
                </a:lnTo>
                <a:lnTo>
                  <a:pt x="52" y="104"/>
                </a:lnTo>
                <a:lnTo>
                  <a:pt x="18" y="169"/>
                </a:lnTo>
                <a:lnTo>
                  <a:pt x="82" y="136"/>
                </a:lnTo>
                <a:lnTo>
                  <a:pt x="132" y="189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 rot="5400000">
            <a:off x="8769351" y="3095625"/>
            <a:ext cx="298450" cy="295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0"/>
              </a:cxn>
              <a:cxn ang="0">
                <a:pos x="52" y="104"/>
              </a:cxn>
              <a:cxn ang="0">
                <a:pos x="18" y="166"/>
              </a:cxn>
              <a:cxn ang="0">
                <a:pos x="82" y="136"/>
              </a:cxn>
              <a:cxn ang="0">
                <a:pos x="132" y="186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6">
                <a:moveTo>
                  <a:pt x="106" y="0"/>
                </a:moveTo>
                <a:lnTo>
                  <a:pt x="72" y="64"/>
                </a:lnTo>
                <a:lnTo>
                  <a:pt x="0" y="50"/>
                </a:lnTo>
                <a:lnTo>
                  <a:pt x="52" y="104"/>
                </a:lnTo>
                <a:lnTo>
                  <a:pt x="18" y="166"/>
                </a:lnTo>
                <a:lnTo>
                  <a:pt x="82" y="136"/>
                </a:lnTo>
                <a:lnTo>
                  <a:pt x="132" y="186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 rot="5400000">
            <a:off x="8815387" y="2568576"/>
            <a:ext cx="301625" cy="28575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74" y="68"/>
              </a:cxn>
              <a:cxn ang="0">
                <a:pos x="0" y="66"/>
              </a:cxn>
              <a:cxn ang="0">
                <a:pos x="58" y="110"/>
              </a:cxn>
              <a:cxn ang="0">
                <a:pos x="34" y="178"/>
              </a:cxn>
              <a:cxn ang="0">
                <a:pos x="92" y="138"/>
              </a:cxn>
              <a:cxn ang="0">
                <a:pos x="150" y="180"/>
              </a:cxn>
              <a:cxn ang="0">
                <a:pos x="130" y="112"/>
              </a:cxn>
              <a:cxn ang="0">
                <a:pos x="190" y="72"/>
              </a:cxn>
              <a:cxn ang="0">
                <a:pos x="118" y="70"/>
              </a:cxn>
              <a:cxn ang="0">
                <a:pos x="98" y="0"/>
              </a:cxn>
            </a:cxnLst>
            <a:rect l="0" t="0" r="r" b="b"/>
            <a:pathLst>
              <a:path w="190" h="180">
                <a:moveTo>
                  <a:pt x="98" y="0"/>
                </a:moveTo>
                <a:lnTo>
                  <a:pt x="74" y="68"/>
                </a:lnTo>
                <a:lnTo>
                  <a:pt x="0" y="66"/>
                </a:lnTo>
                <a:lnTo>
                  <a:pt x="58" y="110"/>
                </a:lnTo>
                <a:lnTo>
                  <a:pt x="34" y="178"/>
                </a:lnTo>
                <a:lnTo>
                  <a:pt x="92" y="138"/>
                </a:lnTo>
                <a:lnTo>
                  <a:pt x="150" y="180"/>
                </a:lnTo>
                <a:lnTo>
                  <a:pt x="130" y="112"/>
                </a:lnTo>
                <a:lnTo>
                  <a:pt x="190" y="72"/>
                </a:lnTo>
                <a:lnTo>
                  <a:pt x="118" y="7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 rot="5400000">
            <a:off x="8797131" y="2032794"/>
            <a:ext cx="300038" cy="2921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75" y="70"/>
              </a:cxn>
              <a:cxn ang="0">
                <a:pos x="0" y="78"/>
              </a:cxn>
              <a:cxn ang="0">
                <a:pos x="65" y="114"/>
              </a:cxn>
              <a:cxn ang="0">
                <a:pos x="51" y="184"/>
              </a:cxn>
              <a:cxn ang="0">
                <a:pos x="103" y="136"/>
              </a:cxn>
              <a:cxn ang="0">
                <a:pos x="165" y="172"/>
              </a:cxn>
              <a:cxn ang="0">
                <a:pos x="137" y="106"/>
              </a:cxn>
              <a:cxn ang="0">
                <a:pos x="189" y="58"/>
              </a:cxn>
              <a:cxn ang="0">
                <a:pos x="117" y="66"/>
              </a:cxn>
              <a:cxn ang="0">
                <a:pos x="89" y="0"/>
              </a:cxn>
            </a:cxnLst>
            <a:rect l="0" t="0" r="r" b="b"/>
            <a:pathLst>
              <a:path w="189" h="184">
                <a:moveTo>
                  <a:pt x="89" y="0"/>
                </a:moveTo>
                <a:lnTo>
                  <a:pt x="75" y="70"/>
                </a:lnTo>
                <a:lnTo>
                  <a:pt x="0" y="78"/>
                </a:lnTo>
                <a:lnTo>
                  <a:pt x="65" y="114"/>
                </a:lnTo>
                <a:lnTo>
                  <a:pt x="51" y="184"/>
                </a:lnTo>
                <a:lnTo>
                  <a:pt x="103" y="136"/>
                </a:lnTo>
                <a:lnTo>
                  <a:pt x="165" y="172"/>
                </a:lnTo>
                <a:lnTo>
                  <a:pt x="137" y="106"/>
                </a:lnTo>
                <a:lnTo>
                  <a:pt x="189" y="58"/>
                </a:lnTo>
                <a:lnTo>
                  <a:pt x="117" y="66"/>
                </a:lnTo>
                <a:lnTo>
                  <a:pt x="89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 rot="5400000">
            <a:off x="8732044" y="1499394"/>
            <a:ext cx="292100" cy="3032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0" y="72"/>
              </a:cxn>
              <a:cxn ang="0">
                <a:pos x="0" y="92"/>
              </a:cxn>
              <a:cxn ang="0">
                <a:pos x="70" y="118"/>
              </a:cxn>
              <a:cxn ang="0">
                <a:pos x="66" y="191"/>
              </a:cxn>
              <a:cxn ang="0">
                <a:pos x="110" y="134"/>
              </a:cxn>
              <a:cxn ang="0">
                <a:pos x="178" y="158"/>
              </a:cxn>
              <a:cxn ang="0">
                <a:pos x="138" y="98"/>
              </a:cxn>
              <a:cxn ang="0">
                <a:pos x="184" y="42"/>
              </a:cxn>
              <a:cxn ang="0">
                <a:pos x="114" y="62"/>
              </a:cxn>
              <a:cxn ang="0">
                <a:pos x="74" y="0"/>
              </a:cxn>
            </a:cxnLst>
            <a:rect l="0" t="0" r="r" b="b"/>
            <a:pathLst>
              <a:path w="184" h="191">
                <a:moveTo>
                  <a:pt x="74" y="0"/>
                </a:moveTo>
                <a:lnTo>
                  <a:pt x="70" y="72"/>
                </a:lnTo>
                <a:lnTo>
                  <a:pt x="0" y="92"/>
                </a:lnTo>
                <a:lnTo>
                  <a:pt x="70" y="118"/>
                </a:lnTo>
                <a:lnTo>
                  <a:pt x="66" y="191"/>
                </a:lnTo>
                <a:lnTo>
                  <a:pt x="110" y="134"/>
                </a:lnTo>
                <a:lnTo>
                  <a:pt x="178" y="158"/>
                </a:lnTo>
                <a:lnTo>
                  <a:pt x="138" y="98"/>
                </a:lnTo>
                <a:lnTo>
                  <a:pt x="184" y="42"/>
                </a:lnTo>
                <a:lnTo>
                  <a:pt x="114" y="62"/>
                </a:lnTo>
                <a:lnTo>
                  <a:pt x="74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 rot="5400000">
            <a:off x="8600281" y="991394"/>
            <a:ext cx="288925" cy="30003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72"/>
              </a:cxn>
              <a:cxn ang="0">
                <a:pos x="0" y="90"/>
              </a:cxn>
              <a:cxn ang="0">
                <a:pos x="68" y="117"/>
              </a:cxn>
              <a:cxn ang="0">
                <a:pos x="64" y="189"/>
              </a:cxn>
              <a:cxn ang="0">
                <a:pos x="108" y="133"/>
              </a:cxn>
              <a:cxn ang="0">
                <a:pos x="176" y="159"/>
              </a:cxn>
              <a:cxn ang="0">
                <a:pos x="136" y="99"/>
              </a:cxn>
              <a:cxn ang="0">
                <a:pos x="182" y="40"/>
              </a:cxn>
              <a:cxn ang="0">
                <a:pos x="112" y="60"/>
              </a:cxn>
              <a:cxn ang="0">
                <a:pos x="72" y="0"/>
              </a:cxn>
            </a:cxnLst>
            <a:rect l="0" t="0" r="r" b="b"/>
            <a:pathLst>
              <a:path w="182" h="189">
                <a:moveTo>
                  <a:pt x="72" y="0"/>
                </a:moveTo>
                <a:lnTo>
                  <a:pt x="70" y="72"/>
                </a:lnTo>
                <a:lnTo>
                  <a:pt x="0" y="90"/>
                </a:lnTo>
                <a:lnTo>
                  <a:pt x="68" y="117"/>
                </a:lnTo>
                <a:lnTo>
                  <a:pt x="64" y="189"/>
                </a:lnTo>
                <a:lnTo>
                  <a:pt x="108" y="133"/>
                </a:lnTo>
                <a:lnTo>
                  <a:pt x="176" y="159"/>
                </a:lnTo>
                <a:lnTo>
                  <a:pt x="136" y="99"/>
                </a:lnTo>
                <a:lnTo>
                  <a:pt x="182" y="40"/>
                </a:lnTo>
                <a:lnTo>
                  <a:pt x="112" y="6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 rot="5400000">
            <a:off x="8411369" y="511969"/>
            <a:ext cx="293687" cy="29527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7" y="70"/>
              </a:cxn>
              <a:cxn ang="0">
                <a:pos x="0" y="102"/>
              </a:cxn>
              <a:cxn ang="0">
                <a:pos x="73" y="116"/>
              </a:cxn>
              <a:cxn ang="0">
                <a:pos x="81" y="186"/>
              </a:cxn>
              <a:cxn ang="0">
                <a:pos x="115" y="124"/>
              </a:cxn>
              <a:cxn ang="0">
                <a:pos x="185" y="136"/>
              </a:cxn>
              <a:cxn ang="0">
                <a:pos x="137" y="84"/>
              </a:cxn>
              <a:cxn ang="0">
                <a:pos x="171" y="20"/>
              </a:cxn>
              <a:cxn ang="0">
                <a:pos x="107" y="52"/>
              </a:cxn>
              <a:cxn ang="0">
                <a:pos x="57" y="0"/>
              </a:cxn>
            </a:cxnLst>
            <a:rect l="0" t="0" r="r" b="b"/>
            <a:pathLst>
              <a:path w="185" h="186">
                <a:moveTo>
                  <a:pt x="57" y="0"/>
                </a:moveTo>
                <a:lnTo>
                  <a:pt x="67" y="70"/>
                </a:lnTo>
                <a:lnTo>
                  <a:pt x="0" y="102"/>
                </a:lnTo>
                <a:lnTo>
                  <a:pt x="73" y="116"/>
                </a:lnTo>
                <a:lnTo>
                  <a:pt x="81" y="186"/>
                </a:lnTo>
                <a:lnTo>
                  <a:pt x="115" y="124"/>
                </a:lnTo>
                <a:lnTo>
                  <a:pt x="185" y="136"/>
                </a:lnTo>
                <a:lnTo>
                  <a:pt x="137" y="84"/>
                </a:lnTo>
                <a:lnTo>
                  <a:pt x="171" y="20"/>
                </a:lnTo>
                <a:lnTo>
                  <a:pt x="107" y="52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5400000">
            <a:off x="8157369" y="80169"/>
            <a:ext cx="298450" cy="287338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58" y="70"/>
              </a:cxn>
              <a:cxn ang="0">
                <a:pos x="0" y="114"/>
              </a:cxn>
              <a:cxn ang="0">
                <a:pos x="72" y="112"/>
              </a:cxn>
              <a:cxn ang="0">
                <a:pos x="96" y="181"/>
              </a:cxn>
              <a:cxn ang="0">
                <a:pos x="118" y="112"/>
              </a:cxn>
              <a:cxn ang="0">
                <a:pos x="188" y="110"/>
              </a:cxn>
              <a:cxn ang="0">
                <a:pos x="130" y="70"/>
              </a:cxn>
              <a:cxn ang="0">
                <a:pos x="152" y="0"/>
              </a:cxn>
              <a:cxn ang="0">
                <a:pos x="94" y="44"/>
              </a:cxn>
              <a:cxn ang="0">
                <a:pos x="34" y="2"/>
              </a:cxn>
            </a:cxnLst>
            <a:rect l="0" t="0" r="r" b="b"/>
            <a:pathLst>
              <a:path w="188" h="181">
                <a:moveTo>
                  <a:pt x="34" y="2"/>
                </a:moveTo>
                <a:lnTo>
                  <a:pt x="58" y="70"/>
                </a:lnTo>
                <a:lnTo>
                  <a:pt x="0" y="114"/>
                </a:lnTo>
                <a:lnTo>
                  <a:pt x="72" y="112"/>
                </a:lnTo>
                <a:lnTo>
                  <a:pt x="96" y="181"/>
                </a:lnTo>
                <a:lnTo>
                  <a:pt x="118" y="112"/>
                </a:lnTo>
                <a:lnTo>
                  <a:pt x="188" y="110"/>
                </a:lnTo>
                <a:lnTo>
                  <a:pt x="130" y="70"/>
                </a:lnTo>
                <a:lnTo>
                  <a:pt x="152" y="0"/>
                </a:lnTo>
                <a:lnTo>
                  <a:pt x="94" y="44"/>
                </a:lnTo>
                <a:lnTo>
                  <a:pt x="34" y="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956675" y="0"/>
            <a:ext cx="18732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>
                  <a:alpha val="1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1100138" y="5754688"/>
            <a:ext cx="504825" cy="485775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157" y="54"/>
              </a:cxn>
              <a:cxn ang="0">
                <a:pos x="102" y="57"/>
              </a:cxn>
              <a:cxn ang="0">
                <a:pos x="97" y="53"/>
              </a:cxn>
              <a:cxn ang="0">
                <a:pos x="82" y="16"/>
              </a:cxn>
              <a:cxn ang="0">
                <a:pos x="76" y="0"/>
              </a:cxn>
              <a:cxn ang="0">
                <a:pos x="60" y="55"/>
              </a:cxn>
              <a:cxn ang="0">
                <a:pos x="55" y="58"/>
              </a:cxn>
              <a:cxn ang="0">
                <a:pos x="0" y="61"/>
              </a:cxn>
              <a:cxn ang="0">
                <a:pos x="46" y="92"/>
              </a:cxn>
              <a:cxn ang="0">
                <a:pos x="48" y="98"/>
              </a:cxn>
              <a:cxn ang="0">
                <a:pos x="34" y="148"/>
              </a:cxn>
              <a:cxn ang="0">
                <a:pos x="33" y="151"/>
              </a:cxn>
              <a:cxn ang="0">
                <a:pos x="35" y="149"/>
              </a:cxn>
              <a:cxn ang="0">
                <a:pos x="79" y="117"/>
              </a:cxn>
              <a:cxn ang="0">
                <a:pos x="85" y="117"/>
              </a:cxn>
              <a:cxn ang="0">
                <a:pos x="131" y="148"/>
              </a:cxn>
              <a:cxn ang="0">
                <a:pos x="113" y="94"/>
              </a:cxn>
              <a:cxn ang="0">
                <a:pos x="114" y="89"/>
              </a:cxn>
            </a:cxnLst>
            <a:rect l="0" t="0" r="r" b="b"/>
            <a:pathLst>
              <a:path w="157" h="151">
                <a:moveTo>
                  <a:pt x="114" y="89"/>
                </a:moveTo>
                <a:cubicBezTo>
                  <a:pt x="157" y="54"/>
                  <a:pt x="157" y="54"/>
                  <a:pt x="157" y="54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7"/>
                  <a:pt x="98" y="55"/>
                  <a:pt x="97" y="53"/>
                </a:cubicBezTo>
                <a:cubicBezTo>
                  <a:pt x="82" y="16"/>
                  <a:pt x="82" y="16"/>
                  <a:pt x="82" y="16"/>
                </a:cubicBezTo>
                <a:cubicBezTo>
                  <a:pt x="76" y="0"/>
                  <a:pt x="76" y="0"/>
                  <a:pt x="76" y="0"/>
                </a:cubicBezTo>
                <a:cubicBezTo>
                  <a:pt x="60" y="55"/>
                  <a:pt x="60" y="55"/>
                  <a:pt x="60" y="55"/>
                </a:cubicBezTo>
                <a:cubicBezTo>
                  <a:pt x="59" y="57"/>
                  <a:pt x="57" y="58"/>
                  <a:pt x="55" y="58"/>
                </a:cubicBezTo>
                <a:cubicBezTo>
                  <a:pt x="0" y="61"/>
                  <a:pt x="0" y="61"/>
                  <a:pt x="0" y="61"/>
                </a:cubicBezTo>
                <a:cubicBezTo>
                  <a:pt x="46" y="92"/>
                  <a:pt x="46" y="92"/>
                  <a:pt x="46" y="92"/>
                </a:cubicBezTo>
                <a:cubicBezTo>
                  <a:pt x="48" y="93"/>
                  <a:pt x="49" y="96"/>
                  <a:pt x="48" y="9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80" y="116"/>
                  <a:pt x="83" y="115"/>
                  <a:pt x="85" y="11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2" y="92"/>
                  <a:pt x="113" y="90"/>
                  <a:pt x="114" y="89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127000" y="5180013"/>
            <a:ext cx="796925" cy="763587"/>
          </a:xfrm>
          <a:custGeom>
            <a:avLst/>
            <a:gdLst/>
            <a:ahLst/>
            <a:cxnLst>
              <a:cxn ang="0">
                <a:pos x="179" y="141"/>
              </a:cxn>
              <a:cxn ang="0">
                <a:pos x="248" y="86"/>
              </a:cxn>
              <a:cxn ang="0">
                <a:pos x="160" y="90"/>
              </a:cxn>
              <a:cxn ang="0">
                <a:pos x="154" y="86"/>
              </a:cxn>
              <a:cxn ang="0">
                <a:pos x="120" y="0"/>
              </a:cxn>
              <a:cxn ang="0">
                <a:pos x="99" y="70"/>
              </a:cxn>
              <a:cxn ang="0">
                <a:pos x="94" y="88"/>
              </a:cxn>
              <a:cxn ang="0">
                <a:pos x="88" y="93"/>
              </a:cxn>
              <a:cxn ang="0">
                <a:pos x="0" y="97"/>
              </a:cxn>
              <a:cxn ang="0">
                <a:pos x="74" y="146"/>
              </a:cxn>
              <a:cxn ang="0">
                <a:pos x="77" y="153"/>
              </a:cxn>
              <a:cxn ang="0">
                <a:pos x="53" y="237"/>
              </a:cxn>
              <a:cxn ang="0">
                <a:pos x="52" y="238"/>
              </a:cxn>
              <a:cxn ang="0">
                <a:pos x="126" y="184"/>
              </a:cxn>
              <a:cxn ang="0">
                <a:pos x="133" y="184"/>
              </a:cxn>
              <a:cxn ang="0">
                <a:pos x="207" y="234"/>
              </a:cxn>
              <a:cxn ang="0">
                <a:pos x="177" y="148"/>
              </a:cxn>
              <a:cxn ang="0">
                <a:pos x="179" y="141"/>
              </a:cxn>
            </a:cxnLst>
            <a:rect l="0" t="0" r="r" b="b"/>
            <a:pathLst>
              <a:path w="248" h="238">
                <a:moveTo>
                  <a:pt x="179" y="141"/>
                </a:moveTo>
                <a:cubicBezTo>
                  <a:pt x="248" y="86"/>
                  <a:pt x="248" y="86"/>
                  <a:pt x="248" y="86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58" y="90"/>
                  <a:pt x="155" y="88"/>
                  <a:pt x="154" y="86"/>
                </a:cubicBezTo>
                <a:cubicBezTo>
                  <a:pt x="120" y="0"/>
                  <a:pt x="120" y="0"/>
                  <a:pt x="120" y="0"/>
                </a:cubicBezTo>
                <a:cubicBezTo>
                  <a:pt x="99" y="70"/>
                  <a:pt x="99" y="70"/>
                  <a:pt x="99" y="70"/>
                </a:cubicBezTo>
                <a:cubicBezTo>
                  <a:pt x="94" y="88"/>
                  <a:pt x="94" y="88"/>
                  <a:pt x="94" y="88"/>
                </a:cubicBezTo>
                <a:cubicBezTo>
                  <a:pt x="93" y="91"/>
                  <a:pt x="91" y="93"/>
                  <a:pt x="88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7" y="148"/>
                  <a:pt x="78" y="151"/>
                  <a:pt x="77" y="153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8" y="182"/>
                  <a:pt x="130" y="182"/>
                  <a:pt x="133" y="184"/>
                </a:cubicBezTo>
                <a:cubicBezTo>
                  <a:pt x="207" y="234"/>
                  <a:pt x="207" y="234"/>
                  <a:pt x="207" y="234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7" y="145"/>
                  <a:pt x="177" y="143"/>
                  <a:pt x="179" y="141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-20638" y="5340350"/>
            <a:ext cx="2335213" cy="1544638"/>
          </a:xfrm>
          <a:custGeom>
            <a:avLst/>
            <a:gdLst/>
            <a:ahLst/>
            <a:cxnLst>
              <a:cxn ang="0">
                <a:pos x="117" y="190"/>
              </a:cxn>
              <a:cxn ang="0">
                <a:pos x="135" y="193"/>
              </a:cxn>
              <a:cxn ang="0">
                <a:pos x="170" y="199"/>
              </a:cxn>
              <a:cxn ang="0">
                <a:pos x="189" y="203"/>
              </a:cxn>
              <a:cxn ang="0">
                <a:pos x="360" y="265"/>
              </a:cxn>
              <a:cxn ang="0">
                <a:pos x="374" y="272"/>
              </a:cxn>
              <a:cxn ang="0">
                <a:pos x="328" y="184"/>
              </a:cxn>
              <a:cxn ang="0">
                <a:pos x="413" y="133"/>
              </a:cxn>
              <a:cxn ang="0">
                <a:pos x="366" y="105"/>
              </a:cxn>
              <a:cxn ang="0">
                <a:pos x="348" y="95"/>
              </a:cxn>
              <a:cxn ang="0">
                <a:pos x="316" y="79"/>
              </a:cxn>
              <a:cxn ang="0">
                <a:pos x="293" y="69"/>
              </a:cxn>
              <a:cxn ang="0">
                <a:pos x="236" y="98"/>
              </a:cxn>
              <a:cxn ang="0">
                <a:pos x="262" y="204"/>
              </a:cxn>
              <a:cxn ang="0">
                <a:pos x="48" y="183"/>
              </a:cxn>
              <a:cxn ang="0">
                <a:pos x="86" y="186"/>
              </a:cxn>
              <a:cxn ang="0">
                <a:pos x="24" y="46"/>
              </a:cxn>
              <a:cxn ang="0">
                <a:pos x="130" y="31"/>
              </a:cxn>
              <a:cxn ang="0">
                <a:pos x="102" y="11"/>
              </a:cxn>
              <a:cxn ang="0">
                <a:pos x="71" y="6"/>
              </a:cxn>
              <a:cxn ang="0">
                <a:pos x="31" y="2"/>
              </a:cxn>
              <a:cxn ang="0">
                <a:pos x="3" y="182"/>
              </a:cxn>
              <a:cxn ang="0">
                <a:pos x="472" y="175"/>
              </a:cxn>
              <a:cxn ang="0">
                <a:pos x="454" y="175"/>
              </a:cxn>
              <a:cxn ang="0">
                <a:pos x="652" y="358"/>
              </a:cxn>
              <a:cxn ang="0">
                <a:pos x="636" y="338"/>
              </a:cxn>
              <a:cxn ang="0">
                <a:pos x="627" y="327"/>
              </a:cxn>
              <a:cxn ang="0">
                <a:pos x="636" y="359"/>
              </a:cxn>
              <a:cxn ang="0">
                <a:pos x="726" y="477"/>
              </a:cxn>
              <a:cxn ang="0">
                <a:pos x="726" y="475"/>
              </a:cxn>
              <a:cxn ang="0">
                <a:pos x="678" y="395"/>
              </a:cxn>
              <a:cxn ang="0">
                <a:pos x="667" y="379"/>
              </a:cxn>
              <a:cxn ang="0">
                <a:pos x="664" y="444"/>
              </a:cxn>
              <a:cxn ang="0">
                <a:pos x="595" y="435"/>
              </a:cxn>
              <a:cxn ang="0">
                <a:pos x="604" y="444"/>
              </a:cxn>
              <a:cxn ang="0">
                <a:pos x="608" y="448"/>
              </a:cxn>
              <a:cxn ang="0">
                <a:pos x="727" y="477"/>
              </a:cxn>
              <a:cxn ang="0">
                <a:pos x="596" y="360"/>
              </a:cxn>
              <a:cxn ang="0">
                <a:pos x="614" y="310"/>
              </a:cxn>
              <a:cxn ang="0">
                <a:pos x="602" y="297"/>
              </a:cxn>
              <a:cxn ang="0">
                <a:pos x="563" y="255"/>
              </a:cxn>
              <a:cxn ang="0">
                <a:pos x="502" y="199"/>
              </a:cxn>
              <a:cxn ang="0">
                <a:pos x="493" y="293"/>
              </a:cxn>
              <a:cxn ang="0">
                <a:pos x="394" y="283"/>
              </a:cxn>
              <a:cxn ang="0">
                <a:pos x="409" y="291"/>
              </a:cxn>
              <a:cxn ang="0">
                <a:pos x="453" y="319"/>
              </a:cxn>
              <a:cxn ang="0">
                <a:pos x="491" y="345"/>
              </a:cxn>
              <a:cxn ang="0">
                <a:pos x="504" y="354"/>
              </a:cxn>
              <a:cxn ang="0">
                <a:pos x="545" y="388"/>
              </a:cxn>
              <a:cxn ang="0">
                <a:pos x="565" y="405"/>
              </a:cxn>
              <a:cxn ang="0">
                <a:pos x="580" y="419"/>
              </a:cxn>
              <a:cxn ang="0">
                <a:pos x="546" y="370"/>
              </a:cxn>
              <a:cxn ang="0">
                <a:pos x="0" y="328"/>
              </a:cxn>
              <a:cxn ang="0">
                <a:pos x="0" y="221"/>
              </a:cxn>
            </a:cxnLst>
            <a:rect l="0" t="0" r="r" b="b"/>
            <a:pathLst>
              <a:path w="727" h="481">
                <a:moveTo>
                  <a:pt x="262" y="204"/>
                </a:moveTo>
                <a:cubicBezTo>
                  <a:pt x="175" y="146"/>
                  <a:pt x="175" y="146"/>
                  <a:pt x="175" y="146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23" y="191"/>
                  <a:pt x="129" y="191"/>
                  <a:pt x="135" y="192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41" y="194"/>
                  <a:pt x="147" y="195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9" y="197"/>
                  <a:pt x="165" y="198"/>
                  <a:pt x="170" y="199"/>
                </a:cubicBezTo>
                <a:cubicBezTo>
                  <a:pt x="171" y="199"/>
                  <a:pt x="171" y="199"/>
                  <a:pt x="171" y="199"/>
                </a:cubicBezTo>
                <a:cubicBezTo>
                  <a:pt x="177" y="201"/>
                  <a:pt x="183" y="202"/>
                  <a:pt x="188" y="203"/>
                </a:cubicBezTo>
                <a:cubicBezTo>
                  <a:pt x="188" y="203"/>
                  <a:pt x="188" y="203"/>
                  <a:pt x="189" y="203"/>
                </a:cubicBezTo>
                <a:cubicBezTo>
                  <a:pt x="246" y="217"/>
                  <a:pt x="299" y="236"/>
                  <a:pt x="346" y="259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51" y="261"/>
                  <a:pt x="355" y="263"/>
                  <a:pt x="360" y="265"/>
                </a:cubicBezTo>
                <a:cubicBezTo>
                  <a:pt x="360" y="265"/>
                  <a:pt x="360" y="265"/>
                  <a:pt x="360" y="265"/>
                </a:cubicBezTo>
                <a:cubicBezTo>
                  <a:pt x="365" y="268"/>
                  <a:pt x="369" y="270"/>
                  <a:pt x="374" y="272"/>
                </a:cubicBezTo>
                <a:cubicBezTo>
                  <a:pt x="374" y="272"/>
                  <a:pt x="374" y="272"/>
                  <a:pt x="374" y="272"/>
                </a:cubicBezTo>
                <a:cubicBezTo>
                  <a:pt x="387" y="227"/>
                  <a:pt x="387" y="227"/>
                  <a:pt x="387" y="227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9" y="189"/>
                  <a:pt x="328" y="186"/>
                  <a:pt x="328" y="184"/>
                </a:cubicBezTo>
                <a:cubicBezTo>
                  <a:pt x="329" y="182"/>
                  <a:pt x="331" y="181"/>
                  <a:pt x="333" y="181"/>
                </a:cubicBezTo>
                <a:cubicBezTo>
                  <a:pt x="400" y="178"/>
                  <a:pt x="400" y="178"/>
                  <a:pt x="400" y="178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03" y="126"/>
                  <a:pt x="393" y="120"/>
                  <a:pt x="382" y="114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77" y="111"/>
                  <a:pt x="371" y="108"/>
                  <a:pt x="366" y="105"/>
                </a:cubicBezTo>
                <a:cubicBezTo>
                  <a:pt x="366" y="105"/>
                  <a:pt x="365" y="104"/>
                  <a:pt x="365" y="104"/>
                </a:cubicBezTo>
                <a:cubicBezTo>
                  <a:pt x="360" y="101"/>
                  <a:pt x="355" y="99"/>
                  <a:pt x="350" y="96"/>
                </a:cubicBezTo>
                <a:cubicBezTo>
                  <a:pt x="349" y="96"/>
                  <a:pt x="348" y="95"/>
                  <a:pt x="348" y="95"/>
                </a:cubicBezTo>
                <a:cubicBezTo>
                  <a:pt x="343" y="92"/>
                  <a:pt x="338" y="90"/>
                  <a:pt x="333" y="87"/>
                </a:cubicBezTo>
                <a:cubicBezTo>
                  <a:pt x="332" y="87"/>
                  <a:pt x="331" y="86"/>
                  <a:pt x="330" y="86"/>
                </a:cubicBezTo>
                <a:cubicBezTo>
                  <a:pt x="325" y="83"/>
                  <a:pt x="320" y="81"/>
                  <a:pt x="316" y="79"/>
                </a:cubicBezTo>
                <a:cubicBezTo>
                  <a:pt x="314" y="78"/>
                  <a:pt x="313" y="78"/>
                  <a:pt x="311" y="77"/>
                </a:cubicBezTo>
                <a:cubicBezTo>
                  <a:pt x="307" y="75"/>
                  <a:pt x="302" y="73"/>
                  <a:pt x="298" y="71"/>
                </a:cubicBezTo>
                <a:cubicBezTo>
                  <a:pt x="296" y="70"/>
                  <a:pt x="295" y="69"/>
                  <a:pt x="293" y="69"/>
                </a:cubicBezTo>
                <a:cubicBezTo>
                  <a:pt x="289" y="67"/>
                  <a:pt x="284" y="65"/>
                  <a:pt x="280" y="63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9"/>
                  <a:pt x="271" y="202"/>
                  <a:pt x="269" y="203"/>
                </a:cubicBezTo>
                <a:cubicBezTo>
                  <a:pt x="266" y="205"/>
                  <a:pt x="264" y="205"/>
                  <a:pt x="262" y="204"/>
                </a:cubicBezTo>
                <a:close/>
                <a:moveTo>
                  <a:pt x="28" y="182"/>
                </a:moveTo>
                <a:cubicBezTo>
                  <a:pt x="33" y="182"/>
                  <a:pt x="39" y="182"/>
                  <a:pt x="44" y="183"/>
                </a:cubicBezTo>
                <a:cubicBezTo>
                  <a:pt x="45" y="183"/>
                  <a:pt x="46" y="183"/>
                  <a:pt x="48" y="183"/>
                </a:cubicBezTo>
                <a:cubicBezTo>
                  <a:pt x="54" y="183"/>
                  <a:pt x="59" y="184"/>
                  <a:pt x="65" y="184"/>
                </a:cubicBezTo>
                <a:cubicBezTo>
                  <a:pt x="66" y="184"/>
                  <a:pt x="66" y="184"/>
                  <a:pt x="67" y="184"/>
                </a:cubicBezTo>
                <a:cubicBezTo>
                  <a:pt x="73" y="185"/>
                  <a:pt x="80" y="185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5"/>
                  <a:pt x="21" y="42"/>
                  <a:pt x="22" y="40"/>
                </a:cubicBezTo>
                <a:cubicBezTo>
                  <a:pt x="22" y="37"/>
                  <a:pt x="25" y="35"/>
                  <a:pt x="27" y="3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4" y="15"/>
                  <a:pt x="114" y="14"/>
                  <a:pt x="104" y="12"/>
                </a:cubicBezTo>
                <a:cubicBezTo>
                  <a:pt x="103" y="12"/>
                  <a:pt x="103" y="12"/>
                  <a:pt x="102" y="11"/>
                </a:cubicBezTo>
                <a:cubicBezTo>
                  <a:pt x="97" y="11"/>
                  <a:pt x="93" y="10"/>
                  <a:pt x="89" y="9"/>
                </a:cubicBezTo>
                <a:cubicBezTo>
                  <a:pt x="87" y="9"/>
                  <a:pt x="84" y="8"/>
                  <a:pt x="81" y="8"/>
                </a:cubicBezTo>
                <a:cubicBezTo>
                  <a:pt x="78" y="8"/>
                  <a:pt x="74" y="7"/>
                  <a:pt x="71" y="6"/>
                </a:cubicBezTo>
                <a:cubicBezTo>
                  <a:pt x="65" y="6"/>
                  <a:pt x="59" y="5"/>
                  <a:pt x="53" y="4"/>
                </a:cubicBezTo>
                <a:cubicBezTo>
                  <a:pt x="50" y="4"/>
                  <a:pt x="48" y="4"/>
                  <a:pt x="45" y="3"/>
                </a:cubicBezTo>
                <a:cubicBezTo>
                  <a:pt x="41" y="3"/>
                  <a:pt x="36" y="2"/>
                  <a:pt x="31" y="2"/>
                </a:cubicBezTo>
                <a:cubicBezTo>
                  <a:pt x="28" y="2"/>
                  <a:pt x="26" y="2"/>
                  <a:pt x="24" y="1"/>
                </a:cubicBezTo>
                <a:cubicBezTo>
                  <a:pt x="17" y="1"/>
                  <a:pt x="10" y="0"/>
                  <a:pt x="3" y="0"/>
                </a:cubicBezTo>
                <a:cubicBezTo>
                  <a:pt x="3" y="90"/>
                  <a:pt x="3" y="182"/>
                  <a:pt x="3" y="182"/>
                </a:cubicBezTo>
                <a:cubicBezTo>
                  <a:pt x="10" y="182"/>
                  <a:pt x="17" y="182"/>
                  <a:pt x="23" y="182"/>
                </a:cubicBezTo>
                <a:cubicBezTo>
                  <a:pt x="25" y="182"/>
                  <a:pt x="26" y="182"/>
                  <a:pt x="28" y="182"/>
                </a:cubicBezTo>
                <a:close/>
                <a:moveTo>
                  <a:pt x="472" y="175"/>
                </a:moveTo>
                <a:cubicBezTo>
                  <a:pt x="471" y="174"/>
                  <a:pt x="471" y="174"/>
                  <a:pt x="470" y="173"/>
                </a:cubicBezTo>
                <a:cubicBezTo>
                  <a:pt x="462" y="167"/>
                  <a:pt x="455" y="162"/>
                  <a:pt x="446" y="156"/>
                </a:cubicBezTo>
                <a:cubicBezTo>
                  <a:pt x="454" y="175"/>
                  <a:pt x="454" y="175"/>
                  <a:pt x="454" y="175"/>
                </a:cubicBezTo>
                <a:lnTo>
                  <a:pt x="472" y="175"/>
                </a:lnTo>
                <a:close/>
                <a:moveTo>
                  <a:pt x="652" y="358"/>
                </a:moveTo>
                <a:cubicBezTo>
                  <a:pt x="652" y="358"/>
                  <a:pt x="652" y="358"/>
                  <a:pt x="652" y="358"/>
                </a:cubicBezTo>
                <a:cubicBezTo>
                  <a:pt x="649" y="355"/>
                  <a:pt x="647" y="351"/>
                  <a:pt x="644" y="348"/>
                </a:cubicBezTo>
                <a:cubicBezTo>
                  <a:pt x="644" y="348"/>
                  <a:pt x="644" y="348"/>
                  <a:pt x="644" y="348"/>
                </a:cubicBezTo>
                <a:cubicBezTo>
                  <a:pt x="642" y="344"/>
                  <a:pt x="639" y="341"/>
                  <a:pt x="636" y="338"/>
                </a:cubicBezTo>
                <a:cubicBezTo>
                  <a:pt x="636" y="337"/>
                  <a:pt x="636" y="337"/>
                  <a:pt x="636" y="337"/>
                </a:cubicBezTo>
                <a:cubicBezTo>
                  <a:pt x="633" y="334"/>
                  <a:pt x="631" y="330"/>
                  <a:pt x="628" y="327"/>
                </a:cubicBezTo>
                <a:cubicBezTo>
                  <a:pt x="628" y="327"/>
                  <a:pt x="628" y="327"/>
                  <a:pt x="627" y="327"/>
                </a:cubicBezTo>
                <a:cubicBezTo>
                  <a:pt x="625" y="323"/>
                  <a:pt x="622" y="319"/>
                  <a:pt x="619" y="316"/>
                </a:cubicBezTo>
                <a:cubicBezTo>
                  <a:pt x="619" y="316"/>
                  <a:pt x="619" y="316"/>
                  <a:pt x="619" y="316"/>
                </a:cubicBezTo>
                <a:cubicBezTo>
                  <a:pt x="636" y="359"/>
                  <a:pt x="636" y="359"/>
                  <a:pt x="636" y="359"/>
                </a:cubicBezTo>
                <a:lnTo>
                  <a:pt x="652" y="358"/>
                </a:lnTo>
                <a:close/>
                <a:moveTo>
                  <a:pt x="727" y="477"/>
                </a:moveTo>
                <a:cubicBezTo>
                  <a:pt x="727" y="477"/>
                  <a:pt x="727" y="477"/>
                  <a:pt x="726" y="477"/>
                </a:cubicBezTo>
                <a:cubicBezTo>
                  <a:pt x="726" y="477"/>
                  <a:pt x="726" y="476"/>
                  <a:pt x="726" y="476"/>
                </a:cubicBezTo>
                <a:cubicBezTo>
                  <a:pt x="726" y="476"/>
                  <a:pt x="726" y="476"/>
                  <a:pt x="726" y="476"/>
                </a:cubicBezTo>
                <a:cubicBezTo>
                  <a:pt x="726" y="475"/>
                  <a:pt x="726" y="475"/>
                  <a:pt x="726" y="475"/>
                </a:cubicBezTo>
                <a:cubicBezTo>
                  <a:pt x="725" y="474"/>
                  <a:pt x="725" y="474"/>
                  <a:pt x="725" y="473"/>
                </a:cubicBezTo>
                <a:cubicBezTo>
                  <a:pt x="725" y="473"/>
                  <a:pt x="725" y="473"/>
                  <a:pt x="725" y="473"/>
                </a:cubicBezTo>
                <a:cubicBezTo>
                  <a:pt x="719" y="462"/>
                  <a:pt x="704" y="434"/>
                  <a:pt x="678" y="395"/>
                </a:cubicBezTo>
                <a:cubicBezTo>
                  <a:pt x="678" y="395"/>
                  <a:pt x="678" y="395"/>
                  <a:pt x="678" y="395"/>
                </a:cubicBezTo>
                <a:cubicBezTo>
                  <a:pt x="675" y="390"/>
                  <a:pt x="671" y="385"/>
                  <a:pt x="667" y="379"/>
                </a:cubicBezTo>
                <a:cubicBezTo>
                  <a:pt x="667" y="379"/>
                  <a:pt x="667" y="379"/>
                  <a:pt x="667" y="379"/>
                </a:cubicBezTo>
                <a:cubicBezTo>
                  <a:pt x="649" y="394"/>
                  <a:pt x="649" y="394"/>
                  <a:pt x="649" y="394"/>
                </a:cubicBezTo>
                <a:cubicBezTo>
                  <a:pt x="665" y="440"/>
                  <a:pt x="665" y="440"/>
                  <a:pt x="665" y="440"/>
                </a:cubicBezTo>
                <a:cubicBezTo>
                  <a:pt x="666" y="442"/>
                  <a:pt x="665" y="443"/>
                  <a:pt x="664" y="444"/>
                </a:cubicBezTo>
                <a:cubicBezTo>
                  <a:pt x="663" y="446"/>
                  <a:pt x="661" y="446"/>
                  <a:pt x="659" y="445"/>
                </a:cubicBezTo>
                <a:cubicBezTo>
                  <a:pt x="619" y="418"/>
                  <a:pt x="619" y="418"/>
                  <a:pt x="619" y="418"/>
                </a:cubicBezTo>
                <a:cubicBezTo>
                  <a:pt x="595" y="435"/>
                  <a:pt x="595" y="435"/>
                  <a:pt x="595" y="435"/>
                </a:cubicBezTo>
                <a:cubicBezTo>
                  <a:pt x="597" y="437"/>
                  <a:pt x="599" y="438"/>
                  <a:pt x="600" y="440"/>
                </a:cubicBezTo>
                <a:cubicBezTo>
                  <a:pt x="600" y="440"/>
                  <a:pt x="600" y="440"/>
                  <a:pt x="600" y="440"/>
                </a:cubicBezTo>
                <a:cubicBezTo>
                  <a:pt x="601" y="441"/>
                  <a:pt x="603" y="443"/>
                  <a:pt x="604" y="444"/>
                </a:cubicBezTo>
                <a:cubicBezTo>
                  <a:pt x="604" y="444"/>
                  <a:pt x="604" y="444"/>
                  <a:pt x="604" y="444"/>
                </a:cubicBezTo>
                <a:cubicBezTo>
                  <a:pt x="606" y="446"/>
                  <a:pt x="607" y="447"/>
                  <a:pt x="608" y="448"/>
                </a:cubicBezTo>
                <a:cubicBezTo>
                  <a:pt x="608" y="448"/>
                  <a:pt x="608" y="448"/>
                  <a:pt x="608" y="448"/>
                </a:cubicBezTo>
                <a:cubicBezTo>
                  <a:pt x="625" y="466"/>
                  <a:pt x="633" y="477"/>
                  <a:pt x="633" y="477"/>
                </a:cubicBezTo>
                <a:cubicBezTo>
                  <a:pt x="727" y="477"/>
                  <a:pt x="727" y="477"/>
                  <a:pt x="727" y="477"/>
                </a:cubicBezTo>
                <a:cubicBezTo>
                  <a:pt x="727" y="477"/>
                  <a:pt x="727" y="477"/>
                  <a:pt x="727" y="477"/>
                </a:cubicBezTo>
                <a:close/>
                <a:moveTo>
                  <a:pt x="544" y="365"/>
                </a:moveTo>
                <a:cubicBezTo>
                  <a:pt x="545" y="364"/>
                  <a:pt x="546" y="362"/>
                  <a:pt x="548" y="362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610" y="313"/>
                  <a:pt x="610" y="313"/>
                  <a:pt x="610" y="313"/>
                </a:cubicBezTo>
                <a:cubicBezTo>
                  <a:pt x="610" y="312"/>
                  <a:pt x="612" y="310"/>
                  <a:pt x="613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0" y="306"/>
                  <a:pt x="606" y="302"/>
                  <a:pt x="602" y="297"/>
                </a:cubicBezTo>
                <a:cubicBezTo>
                  <a:pt x="602" y="297"/>
                  <a:pt x="602" y="297"/>
                  <a:pt x="602" y="297"/>
                </a:cubicBezTo>
                <a:cubicBezTo>
                  <a:pt x="590" y="283"/>
                  <a:pt x="577" y="269"/>
                  <a:pt x="564" y="256"/>
                </a:cubicBezTo>
                <a:cubicBezTo>
                  <a:pt x="563" y="255"/>
                  <a:pt x="563" y="255"/>
                  <a:pt x="563" y="255"/>
                </a:cubicBezTo>
                <a:cubicBezTo>
                  <a:pt x="549" y="241"/>
                  <a:pt x="535" y="227"/>
                  <a:pt x="519" y="213"/>
                </a:cubicBezTo>
                <a:cubicBezTo>
                  <a:pt x="519" y="213"/>
                  <a:pt x="518" y="213"/>
                  <a:pt x="518" y="213"/>
                </a:cubicBezTo>
                <a:cubicBezTo>
                  <a:pt x="513" y="208"/>
                  <a:pt x="508" y="204"/>
                  <a:pt x="502" y="199"/>
                </a:cubicBezTo>
                <a:cubicBezTo>
                  <a:pt x="472" y="223"/>
                  <a:pt x="472" y="223"/>
                  <a:pt x="472" y="223"/>
                </a:cubicBezTo>
                <a:cubicBezTo>
                  <a:pt x="495" y="288"/>
                  <a:pt x="495" y="288"/>
                  <a:pt x="495" y="288"/>
                </a:cubicBezTo>
                <a:cubicBezTo>
                  <a:pt x="495" y="290"/>
                  <a:pt x="495" y="292"/>
                  <a:pt x="493" y="293"/>
                </a:cubicBezTo>
                <a:cubicBezTo>
                  <a:pt x="491" y="295"/>
                  <a:pt x="489" y="295"/>
                  <a:pt x="487" y="294"/>
                </a:cubicBezTo>
                <a:cubicBezTo>
                  <a:pt x="431" y="256"/>
                  <a:pt x="431" y="256"/>
                  <a:pt x="431" y="256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9" y="286"/>
                  <a:pt x="404" y="289"/>
                  <a:pt x="409" y="291"/>
                </a:cubicBezTo>
                <a:cubicBezTo>
                  <a:pt x="409" y="292"/>
                  <a:pt x="410" y="292"/>
                  <a:pt x="410" y="292"/>
                </a:cubicBezTo>
                <a:cubicBezTo>
                  <a:pt x="425" y="301"/>
                  <a:pt x="439" y="309"/>
                  <a:pt x="452" y="318"/>
                </a:cubicBezTo>
                <a:cubicBezTo>
                  <a:pt x="452" y="318"/>
                  <a:pt x="453" y="318"/>
                  <a:pt x="453" y="319"/>
                </a:cubicBezTo>
                <a:cubicBezTo>
                  <a:pt x="457" y="321"/>
                  <a:pt x="461" y="324"/>
                  <a:pt x="466" y="327"/>
                </a:cubicBezTo>
                <a:cubicBezTo>
                  <a:pt x="466" y="327"/>
                  <a:pt x="466" y="327"/>
                  <a:pt x="466" y="327"/>
                </a:cubicBezTo>
                <a:cubicBezTo>
                  <a:pt x="475" y="333"/>
                  <a:pt x="483" y="339"/>
                  <a:pt x="491" y="345"/>
                </a:cubicBezTo>
                <a:cubicBezTo>
                  <a:pt x="491" y="345"/>
                  <a:pt x="491" y="345"/>
                  <a:pt x="491" y="345"/>
                </a:cubicBezTo>
                <a:cubicBezTo>
                  <a:pt x="495" y="348"/>
                  <a:pt x="499" y="351"/>
                  <a:pt x="502" y="353"/>
                </a:cubicBezTo>
                <a:cubicBezTo>
                  <a:pt x="503" y="354"/>
                  <a:pt x="503" y="354"/>
                  <a:pt x="504" y="354"/>
                </a:cubicBezTo>
                <a:cubicBezTo>
                  <a:pt x="515" y="363"/>
                  <a:pt x="525" y="371"/>
                  <a:pt x="535" y="379"/>
                </a:cubicBezTo>
                <a:cubicBezTo>
                  <a:pt x="536" y="380"/>
                  <a:pt x="536" y="380"/>
                  <a:pt x="537" y="381"/>
                </a:cubicBezTo>
                <a:cubicBezTo>
                  <a:pt x="539" y="383"/>
                  <a:pt x="542" y="385"/>
                  <a:pt x="545" y="388"/>
                </a:cubicBezTo>
                <a:cubicBezTo>
                  <a:pt x="545" y="388"/>
                  <a:pt x="546" y="388"/>
                  <a:pt x="546" y="389"/>
                </a:cubicBezTo>
                <a:cubicBezTo>
                  <a:pt x="552" y="394"/>
                  <a:pt x="558" y="399"/>
                  <a:pt x="563" y="404"/>
                </a:cubicBezTo>
                <a:cubicBezTo>
                  <a:pt x="564" y="404"/>
                  <a:pt x="564" y="405"/>
                  <a:pt x="565" y="405"/>
                </a:cubicBezTo>
                <a:cubicBezTo>
                  <a:pt x="567" y="407"/>
                  <a:pt x="569" y="409"/>
                  <a:pt x="571" y="411"/>
                </a:cubicBezTo>
                <a:cubicBezTo>
                  <a:pt x="572" y="412"/>
                  <a:pt x="572" y="412"/>
                  <a:pt x="573" y="413"/>
                </a:cubicBezTo>
                <a:cubicBezTo>
                  <a:pt x="575" y="415"/>
                  <a:pt x="577" y="417"/>
                  <a:pt x="580" y="419"/>
                </a:cubicBezTo>
                <a:cubicBezTo>
                  <a:pt x="580" y="419"/>
                  <a:pt x="580" y="419"/>
                  <a:pt x="580" y="420"/>
                </a:cubicBezTo>
                <a:cubicBezTo>
                  <a:pt x="586" y="397"/>
                  <a:pt x="586" y="397"/>
                  <a:pt x="586" y="397"/>
                </a:cubicBezTo>
                <a:cubicBezTo>
                  <a:pt x="546" y="370"/>
                  <a:pt x="546" y="370"/>
                  <a:pt x="546" y="370"/>
                </a:cubicBezTo>
                <a:cubicBezTo>
                  <a:pt x="545" y="369"/>
                  <a:pt x="544" y="367"/>
                  <a:pt x="544" y="365"/>
                </a:cubicBezTo>
                <a:close/>
                <a:moveTo>
                  <a:pt x="0" y="221"/>
                </a:moveTo>
                <a:cubicBezTo>
                  <a:pt x="0" y="274"/>
                  <a:pt x="0" y="328"/>
                  <a:pt x="0" y="328"/>
                </a:cubicBezTo>
                <a:cubicBezTo>
                  <a:pt x="259" y="328"/>
                  <a:pt x="429" y="435"/>
                  <a:pt x="490" y="481"/>
                </a:cubicBezTo>
                <a:cubicBezTo>
                  <a:pt x="575" y="481"/>
                  <a:pt x="575" y="481"/>
                  <a:pt x="575" y="481"/>
                </a:cubicBezTo>
                <a:cubicBezTo>
                  <a:pt x="526" y="419"/>
                  <a:pt x="350" y="237"/>
                  <a:pt x="0" y="221"/>
                </a:cubicBezTo>
                <a:close/>
              </a:path>
            </a:pathLst>
          </a:custGeom>
          <a:solidFill>
            <a:schemeClr val="bg1">
              <a:alpha val="28999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" name="Picture 23" descr="shine for usa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564313" y="-7938"/>
            <a:ext cx="2598737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usa swirl"/>
          <p:cNvPicPr>
            <a:picLocks noChangeAspect="1" noChangeArrowheads="1"/>
          </p:cNvPicPr>
          <p:nvPr/>
        </p:nvPicPr>
        <p:blipFill>
          <a:blip r:embed="rId4" cstate="print">
            <a:lum bright="24000"/>
          </a:blip>
          <a:srcRect/>
          <a:stretch>
            <a:fillRect/>
          </a:stretch>
        </p:blipFill>
        <p:spPr bwMode="auto">
          <a:xfrm>
            <a:off x="5857875" y="-1905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7"/>
          <p:cNvSpPr>
            <a:spLocks/>
          </p:cNvSpPr>
          <p:nvPr/>
        </p:nvSpPr>
        <p:spPr bwMode="auto">
          <a:xfrm rot="5400000">
            <a:off x="7223919" y="6322219"/>
            <a:ext cx="293687" cy="295275"/>
          </a:xfrm>
          <a:custGeom>
            <a:avLst/>
            <a:gdLst/>
            <a:ahLst/>
            <a:cxnLst>
              <a:cxn ang="0">
                <a:pos x="171" y="22"/>
              </a:cxn>
              <a:cxn ang="0">
                <a:pos x="107" y="52"/>
              </a:cxn>
              <a:cxn ang="0">
                <a:pos x="56" y="0"/>
              </a:cxn>
              <a:cxn ang="0">
                <a:pos x="64" y="72"/>
              </a:cxn>
              <a:cxn ang="0">
                <a:pos x="0" y="102"/>
              </a:cxn>
              <a:cxn ang="0">
                <a:pos x="70" y="116"/>
              </a:cxn>
              <a:cxn ang="0">
                <a:pos x="78" y="186"/>
              </a:cxn>
              <a:cxn ang="0">
                <a:pos x="115" y="124"/>
              </a:cxn>
              <a:cxn ang="0">
                <a:pos x="185" y="138"/>
              </a:cxn>
              <a:cxn ang="0">
                <a:pos x="137" y="84"/>
              </a:cxn>
              <a:cxn ang="0">
                <a:pos x="171" y="22"/>
              </a:cxn>
            </a:cxnLst>
            <a:rect l="0" t="0" r="r" b="b"/>
            <a:pathLst>
              <a:path w="185" h="186">
                <a:moveTo>
                  <a:pt x="171" y="22"/>
                </a:moveTo>
                <a:lnTo>
                  <a:pt x="107" y="52"/>
                </a:lnTo>
                <a:lnTo>
                  <a:pt x="56" y="0"/>
                </a:lnTo>
                <a:lnTo>
                  <a:pt x="64" y="72"/>
                </a:lnTo>
                <a:lnTo>
                  <a:pt x="0" y="102"/>
                </a:lnTo>
                <a:lnTo>
                  <a:pt x="70" y="116"/>
                </a:lnTo>
                <a:lnTo>
                  <a:pt x="78" y="186"/>
                </a:lnTo>
                <a:lnTo>
                  <a:pt x="115" y="124"/>
                </a:lnTo>
                <a:lnTo>
                  <a:pt x="185" y="138"/>
                </a:lnTo>
                <a:lnTo>
                  <a:pt x="137" y="84"/>
                </a:lnTo>
                <a:lnTo>
                  <a:pt x="171" y="2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 rot="5400000">
            <a:off x="7571582" y="5944394"/>
            <a:ext cx="298450" cy="293687"/>
          </a:xfrm>
          <a:custGeom>
            <a:avLst/>
            <a:gdLst/>
            <a:ahLst/>
            <a:cxnLst>
              <a:cxn ang="0">
                <a:pos x="164" y="12"/>
              </a:cxn>
              <a:cxn ang="0">
                <a:pos x="102" y="48"/>
              </a:cxn>
              <a:cxn ang="0">
                <a:pos x="48" y="0"/>
              </a:cxn>
              <a:cxn ang="0">
                <a:pos x="62" y="70"/>
              </a:cxn>
              <a:cxn ang="0">
                <a:pos x="0" y="106"/>
              </a:cxn>
              <a:cxn ang="0">
                <a:pos x="70" y="114"/>
              </a:cxn>
              <a:cxn ang="0">
                <a:pos x="86" y="185"/>
              </a:cxn>
              <a:cxn ang="0">
                <a:pos x="114" y="118"/>
              </a:cxn>
              <a:cxn ang="0">
                <a:pos x="188" y="126"/>
              </a:cxn>
              <a:cxn ang="0">
                <a:pos x="134" y="78"/>
              </a:cxn>
              <a:cxn ang="0">
                <a:pos x="164" y="12"/>
              </a:cxn>
            </a:cxnLst>
            <a:rect l="0" t="0" r="r" b="b"/>
            <a:pathLst>
              <a:path w="188" h="185">
                <a:moveTo>
                  <a:pt x="164" y="12"/>
                </a:moveTo>
                <a:lnTo>
                  <a:pt x="102" y="48"/>
                </a:lnTo>
                <a:lnTo>
                  <a:pt x="48" y="0"/>
                </a:lnTo>
                <a:lnTo>
                  <a:pt x="62" y="70"/>
                </a:lnTo>
                <a:lnTo>
                  <a:pt x="0" y="106"/>
                </a:lnTo>
                <a:lnTo>
                  <a:pt x="70" y="114"/>
                </a:lnTo>
                <a:lnTo>
                  <a:pt x="86" y="185"/>
                </a:lnTo>
                <a:lnTo>
                  <a:pt x="114" y="118"/>
                </a:lnTo>
                <a:lnTo>
                  <a:pt x="188" y="126"/>
                </a:lnTo>
                <a:lnTo>
                  <a:pt x="134" y="78"/>
                </a:lnTo>
                <a:lnTo>
                  <a:pt x="164" y="1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1781175" y="6391275"/>
            <a:ext cx="357188" cy="339725"/>
          </a:xfrm>
          <a:custGeom>
            <a:avLst/>
            <a:gdLst/>
            <a:ahLst/>
            <a:cxnLst>
              <a:cxn ang="0">
                <a:pos x="81" y="62"/>
              </a:cxn>
              <a:cxn ang="0">
                <a:pos x="111" y="38"/>
              </a:cxn>
              <a:cxn ang="0">
                <a:pos x="73" y="40"/>
              </a:cxn>
              <a:cxn ang="0">
                <a:pos x="69" y="37"/>
              </a:cxn>
              <a:cxn ang="0">
                <a:pos x="53" y="0"/>
              </a:cxn>
              <a:cxn ang="0">
                <a:pos x="42" y="38"/>
              </a:cxn>
              <a:cxn ang="0">
                <a:pos x="38" y="41"/>
              </a:cxn>
              <a:cxn ang="0">
                <a:pos x="0" y="43"/>
              </a:cxn>
              <a:cxn ang="0">
                <a:pos x="32" y="65"/>
              </a:cxn>
              <a:cxn ang="0">
                <a:pos x="34" y="69"/>
              </a:cxn>
              <a:cxn ang="0">
                <a:pos x="23" y="106"/>
              </a:cxn>
              <a:cxn ang="0">
                <a:pos x="29" y="102"/>
              </a:cxn>
              <a:cxn ang="0">
                <a:pos x="29" y="102"/>
              </a:cxn>
              <a:cxn ang="0">
                <a:pos x="55" y="82"/>
              </a:cxn>
              <a:cxn ang="0">
                <a:pos x="60" y="82"/>
              </a:cxn>
              <a:cxn ang="0">
                <a:pos x="93" y="104"/>
              </a:cxn>
              <a:cxn ang="0">
                <a:pos x="80" y="67"/>
              </a:cxn>
              <a:cxn ang="0">
                <a:pos x="81" y="62"/>
              </a:cxn>
            </a:cxnLst>
            <a:rect l="0" t="0" r="r" b="b"/>
            <a:pathLst>
              <a:path w="111" h="106">
                <a:moveTo>
                  <a:pt x="81" y="62"/>
                </a:moveTo>
                <a:cubicBezTo>
                  <a:pt x="111" y="38"/>
                  <a:pt x="111" y="38"/>
                  <a:pt x="111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1" y="40"/>
                  <a:pt x="69" y="39"/>
                  <a:pt x="69" y="37"/>
                </a:cubicBezTo>
                <a:cubicBezTo>
                  <a:pt x="53" y="0"/>
                  <a:pt x="53" y="0"/>
                  <a:pt x="53" y="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1"/>
                  <a:pt x="38" y="41"/>
                </a:cubicBezTo>
                <a:cubicBezTo>
                  <a:pt x="0" y="43"/>
                  <a:pt x="0" y="43"/>
                  <a:pt x="0" y="43"/>
                </a:cubicBezTo>
                <a:cubicBezTo>
                  <a:pt x="32" y="65"/>
                  <a:pt x="32" y="65"/>
                  <a:pt x="32" y="65"/>
                </a:cubicBezTo>
                <a:cubicBezTo>
                  <a:pt x="34" y="66"/>
                  <a:pt x="34" y="67"/>
                  <a:pt x="34" y="69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55" y="82"/>
                  <a:pt x="55" y="82"/>
                  <a:pt x="55" y="82"/>
                </a:cubicBezTo>
                <a:cubicBezTo>
                  <a:pt x="57" y="81"/>
                  <a:pt x="59" y="81"/>
                  <a:pt x="60" y="82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5"/>
                  <a:pt x="80" y="63"/>
                  <a:pt x="81" y="62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5861050" y="-7938"/>
            <a:ext cx="3044825" cy="6870701"/>
          </a:xfrm>
          <a:custGeom>
            <a:avLst/>
            <a:gdLst/>
            <a:ahLst/>
            <a:cxnLst>
              <a:cxn ang="0">
                <a:pos x="823" y="1253"/>
              </a:cxn>
              <a:cxn ang="0">
                <a:pos x="614" y="46"/>
              </a:cxn>
              <a:cxn ang="0">
                <a:pos x="566" y="0"/>
              </a:cxn>
              <a:cxn ang="0">
                <a:pos x="507" y="0"/>
              </a:cxn>
              <a:cxn ang="0">
                <a:pos x="575" y="56"/>
              </a:cxn>
              <a:cxn ang="0">
                <a:pos x="594" y="76"/>
              </a:cxn>
              <a:cxn ang="0">
                <a:pos x="722" y="246"/>
              </a:cxn>
              <a:cxn ang="0">
                <a:pos x="803" y="1247"/>
              </a:cxn>
              <a:cxn ang="0">
                <a:pos x="189" y="2081"/>
              </a:cxn>
              <a:cxn ang="0">
                <a:pos x="0" y="2164"/>
              </a:cxn>
              <a:cxn ang="0">
                <a:pos x="111" y="2164"/>
              </a:cxn>
              <a:cxn ang="0">
                <a:pos x="209" y="2113"/>
              </a:cxn>
              <a:cxn ang="0">
                <a:pos x="823" y="1253"/>
              </a:cxn>
            </a:cxnLst>
            <a:rect l="0" t="0" r="r" b="b"/>
            <a:pathLst>
              <a:path w="957" h="2164">
                <a:moveTo>
                  <a:pt x="823" y="1253"/>
                </a:moveTo>
                <a:cubicBezTo>
                  <a:pt x="957" y="774"/>
                  <a:pt x="863" y="307"/>
                  <a:pt x="614" y="46"/>
                </a:cubicBezTo>
                <a:cubicBezTo>
                  <a:pt x="599" y="30"/>
                  <a:pt x="583" y="15"/>
                  <a:pt x="56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30" y="17"/>
                  <a:pt x="553" y="36"/>
                  <a:pt x="575" y="56"/>
                </a:cubicBezTo>
                <a:cubicBezTo>
                  <a:pt x="581" y="63"/>
                  <a:pt x="588" y="69"/>
                  <a:pt x="594" y="76"/>
                </a:cubicBezTo>
                <a:cubicBezTo>
                  <a:pt x="643" y="125"/>
                  <a:pt x="686" y="183"/>
                  <a:pt x="722" y="246"/>
                </a:cubicBezTo>
                <a:cubicBezTo>
                  <a:pt x="871" y="507"/>
                  <a:pt x="911" y="873"/>
                  <a:pt x="803" y="1247"/>
                </a:cubicBezTo>
                <a:cubicBezTo>
                  <a:pt x="695" y="1624"/>
                  <a:pt x="461" y="1925"/>
                  <a:pt x="189" y="2081"/>
                </a:cubicBezTo>
                <a:cubicBezTo>
                  <a:pt x="127" y="2116"/>
                  <a:pt x="64" y="2144"/>
                  <a:pt x="0" y="2164"/>
                </a:cubicBezTo>
                <a:cubicBezTo>
                  <a:pt x="111" y="2164"/>
                  <a:pt x="111" y="2164"/>
                  <a:pt x="111" y="2164"/>
                </a:cubicBezTo>
                <a:cubicBezTo>
                  <a:pt x="144" y="2149"/>
                  <a:pt x="177" y="2132"/>
                  <a:pt x="209" y="2113"/>
                </a:cubicBezTo>
                <a:cubicBezTo>
                  <a:pt x="481" y="1952"/>
                  <a:pt x="715" y="1642"/>
                  <a:pt x="823" y="1253"/>
                </a:cubicBezTo>
                <a:close/>
              </a:path>
            </a:pathLst>
          </a:custGeom>
          <a:solidFill>
            <a:srgbClr val="EA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7188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1948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34" name="Rectangle 26"/>
          <p:cNvSpPr>
            <a:spLocks noGrp="1" noChangeArrowheads="1"/>
          </p:cNvSpPr>
          <p:nvPr>
            <p:ph type="ftr" sz="quarter" idx="10"/>
          </p:nvPr>
        </p:nvSpPr>
        <p:spPr>
          <a:ln algn="ctr"/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3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3"/>
          <p:cNvSpPr>
            <a:spLocks noGrp="1" noChangeArrowheads="1"/>
          </p:cNvSpPr>
          <p:nvPr>
            <p:ph type="sldNum" sz="quarter" idx="12"/>
          </p:nvPr>
        </p:nvSpPr>
        <p:spPr>
          <a:ln algn="ctr"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0488" y="188913"/>
            <a:ext cx="2084387" cy="58912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7325" y="188913"/>
            <a:ext cx="6100763" cy="58912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7325" y="1006475"/>
            <a:ext cx="409257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300" y="1006475"/>
            <a:ext cx="409257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937125"/>
            <a:ext cx="9144000" cy="192722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0"/>
                </a:schemeClr>
              </a:gs>
              <a:gs pos="100000">
                <a:schemeClr val="bg2">
                  <a:alpha val="67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63050" y="-7938"/>
            <a:ext cx="1588" cy="6870701"/>
          </a:xfrm>
          <a:prstGeom prst="rect">
            <a:avLst/>
          </a:prstGeom>
          <a:solidFill>
            <a:srgbClr val="00BF1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6213475" y="-7938"/>
            <a:ext cx="2730500" cy="6870701"/>
          </a:xfrm>
          <a:custGeom>
            <a:avLst/>
            <a:gdLst/>
            <a:ahLst/>
            <a:cxnLst>
              <a:cxn ang="0">
                <a:pos x="724" y="1264"/>
              </a:cxn>
              <a:cxn ang="0">
                <a:pos x="515" y="0"/>
              </a:cxn>
              <a:cxn ang="0">
                <a:pos x="455" y="0"/>
              </a:cxn>
              <a:cxn ang="0">
                <a:pos x="503" y="46"/>
              </a:cxn>
              <a:cxn ang="0">
                <a:pos x="712" y="1253"/>
              </a:cxn>
              <a:cxn ang="0">
                <a:pos x="98" y="2113"/>
              </a:cxn>
              <a:cxn ang="0">
                <a:pos x="0" y="2164"/>
              </a:cxn>
              <a:cxn ang="0">
                <a:pos x="110" y="2164"/>
              </a:cxn>
              <a:cxn ang="0">
                <a:pos x="724" y="1264"/>
              </a:cxn>
            </a:cxnLst>
            <a:rect l="0" t="0" r="r" b="b"/>
            <a:pathLst>
              <a:path w="858" h="2164">
                <a:moveTo>
                  <a:pt x="724" y="1264"/>
                </a:moveTo>
                <a:cubicBezTo>
                  <a:pt x="858" y="761"/>
                  <a:pt x="764" y="273"/>
                  <a:pt x="515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72" y="15"/>
                  <a:pt x="488" y="30"/>
                  <a:pt x="503" y="46"/>
                </a:cubicBezTo>
                <a:cubicBezTo>
                  <a:pt x="752" y="307"/>
                  <a:pt x="846" y="774"/>
                  <a:pt x="712" y="1253"/>
                </a:cubicBezTo>
                <a:cubicBezTo>
                  <a:pt x="604" y="1642"/>
                  <a:pt x="370" y="1952"/>
                  <a:pt x="98" y="2113"/>
                </a:cubicBezTo>
                <a:cubicBezTo>
                  <a:pt x="66" y="2132"/>
                  <a:pt x="33" y="2149"/>
                  <a:pt x="0" y="2164"/>
                </a:cubicBezTo>
                <a:cubicBezTo>
                  <a:pt x="110" y="2164"/>
                  <a:pt x="110" y="2164"/>
                  <a:pt x="110" y="2164"/>
                </a:cubicBezTo>
                <a:cubicBezTo>
                  <a:pt x="382" y="1995"/>
                  <a:pt x="616" y="1671"/>
                  <a:pt x="724" y="1264"/>
                </a:cubicBez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shade val="95294"/>
                  <a:invGamma/>
                </a:srgbClr>
              </a:gs>
            </a:gsLst>
            <a:lin ang="5400000" scaled="1"/>
          </a:gra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6564313" y="-7938"/>
            <a:ext cx="2598737" cy="6870701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614" y="1264"/>
              </a:cxn>
              <a:cxn ang="0">
                <a:pos x="0" y="2164"/>
              </a:cxn>
              <a:cxn ang="0">
                <a:pos x="817" y="2164"/>
              </a:cxn>
              <a:cxn ang="0">
                <a:pos x="817" y="0"/>
              </a:cxn>
              <a:cxn ang="0">
                <a:pos x="405" y="0"/>
              </a:cxn>
            </a:cxnLst>
            <a:rect l="0" t="0" r="r" b="b"/>
            <a:pathLst>
              <a:path w="817" h="2164">
                <a:moveTo>
                  <a:pt x="405" y="0"/>
                </a:moveTo>
                <a:cubicBezTo>
                  <a:pt x="654" y="273"/>
                  <a:pt x="748" y="761"/>
                  <a:pt x="614" y="1264"/>
                </a:cubicBezTo>
                <a:cubicBezTo>
                  <a:pt x="506" y="1671"/>
                  <a:pt x="272" y="1995"/>
                  <a:pt x="0" y="2164"/>
                </a:cubicBezTo>
                <a:cubicBezTo>
                  <a:pt x="817" y="2164"/>
                  <a:pt x="817" y="2164"/>
                  <a:pt x="817" y="2164"/>
                </a:cubicBezTo>
                <a:cubicBezTo>
                  <a:pt x="817" y="0"/>
                  <a:pt x="817" y="0"/>
                  <a:pt x="817" y="0"/>
                </a:cubicBezTo>
                <a:lnTo>
                  <a:pt x="405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5882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 rot="5400000">
            <a:off x="6850856" y="6633369"/>
            <a:ext cx="288925" cy="300038"/>
          </a:xfrm>
          <a:custGeom>
            <a:avLst/>
            <a:gdLst/>
            <a:ahLst/>
            <a:cxnLst>
              <a:cxn ang="0">
                <a:pos x="178" y="32"/>
              </a:cxn>
              <a:cxn ang="0">
                <a:pos x="110" y="59"/>
              </a:cxn>
              <a:cxn ang="0">
                <a:pos x="66" y="0"/>
              </a:cxn>
              <a:cxn ang="0">
                <a:pos x="68" y="75"/>
              </a:cxn>
              <a:cxn ang="0">
                <a:pos x="0" y="99"/>
              </a:cxn>
              <a:cxn ang="0">
                <a:pos x="70" y="119"/>
              </a:cxn>
              <a:cxn ang="0">
                <a:pos x="72" y="189"/>
              </a:cxn>
              <a:cxn ang="0">
                <a:pos x="112" y="131"/>
              </a:cxn>
              <a:cxn ang="0">
                <a:pos x="182" y="151"/>
              </a:cxn>
              <a:cxn ang="0">
                <a:pos x="138" y="93"/>
              </a:cxn>
              <a:cxn ang="0">
                <a:pos x="178" y="32"/>
              </a:cxn>
            </a:cxnLst>
            <a:rect l="0" t="0" r="r" b="b"/>
            <a:pathLst>
              <a:path w="182" h="189">
                <a:moveTo>
                  <a:pt x="178" y="32"/>
                </a:moveTo>
                <a:lnTo>
                  <a:pt x="110" y="59"/>
                </a:lnTo>
                <a:lnTo>
                  <a:pt x="66" y="0"/>
                </a:lnTo>
                <a:lnTo>
                  <a:pt x="68" y="75"/>
                </a:lnTo>
                <a:lnTo>
                  <a:pt x="0" y="99"/>
                </a:lnTo>
                <a:lnTo>
                  <a:pt x="70" y="119"/>
                </a:lnTo>
                <a:lnTo>
                  <a:pt x="72" y="189"/>
                </a:lnTo>
                <a:lnTo>
                  <a:pt x="112" y="131"/>
                </a:lnTo>
                <a:lnTo>
                  <a:pt x="182" y="151"/>
                </a:lnTo>
                <a:lnTo>
                  <a:pt x="138" y="93"/>
                </a:lnTo>
                <a:lnTo>
                  <a:pt x="178" y="3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 rot="5400000">
            <a:off x="7864476" y="5534025"/>
            <a:ext cx="298450" cy="2889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92" y="46"/>
              </a:cxn>
              <a:cxn ang="0">
                <a:pos x="32" y="6"/>
              </a:cxn>
              <a:cxn ang="0">
                <a:pos x="56" y="74"/>
              </a:cxn>
              <a:cxn ang="0">
                <a:pos x="0" y="118"/>
              </a:cxn>
              <a:cxn ang="0">
                <a:pos x="72" y="116"/>
              </a:cxn>
              <a:cxn ang="0">
                <a:pos x="96" y="182"/>
              </a:cxn>
              <a:cxn ang="0">
                <a:pos x="116" y="114"/>
              </a:cxn>
              <a:cxn ang="0">
                <a:pos x="188" y="110"/>
              </a:cxn>
              <a:cxn ang="0">
                <a:pos x="128" y="70"/>
              </a:cxn>
              <a:cxn ang="0">
                <a:pos x="148" y="0"/>
              </a:cxn>
            </a:cxnLst>
            <a:rect l="0" t="0" r="r" b="b"/>
            <a:pathLst>
              <a:path w="188" h="182">
                <a:moveTo>
                  <a:pt x="148" y="0"/>
                </a:moveTo>
                <a:lnTo>
                  <a:pt x="92" y="46"/>
                </a:lnTo>
                <a:lnTo>
                  <a:pt x="32" y="6"/>
                </a:lnTo>
                <a:lnTo>
                  <a:pt x="56" y="74"/>
                </a:lnTo>
                <a:lnTo>
                  <a:pt x="0" y="118"/>
                </a:lnTo>
                <a:lnTo>
                  <a:pt x="72" y="116"/>
                </a:lnTo>
                <a:lnTo>
                  <a:pt x="96" y="182"/>
                </a:lnTo>
                <a:lnTo>
                  <a:pt x="116" y="114"/>
                </a:lnTo>
                <a:lnTo>
                  <a:pt x="188" y="110"/>
                </a:lnTo>
                <a:lnTo>
                  <a:pt x="128" y="70"/>
                </a:lnTo>
                <a:lnTo>
                  <a:pt x="14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5400000">
            <a:off x="8143081" y="5088732"/>
            <a:ext cx="295275" cy="300038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2" y="54"/>
              </a:cxn>
              <a:cxn ang="0">
                <a:pos x="16" y="22"/>
              </a:cxn>
              <a:cxn ang="0">
                <a:pos x="50" y="86"/>
              </a:cxn>
              <a:cxn ang="0">
                <a:pos x="0" y="138"/>
              </a:cxn>
              <a:cxn ang="0">
                <a:pos x="72" y="126"/>
              </a:cxn>
              <a:cxn ang="0">
                <a:pos x="106" y="189"/>
              </a:cxn>
              <a:cxn ang="0">
                <a:pos x="114" y="116"/>
              </a:cxn>
              <a:cxn ang="0">
                <a:pos x="186" y="104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9">
                <a:moveTo>
                  <a:pt x="130" y="0"/>
                </a:moveTo>
                <a:lnTo>
                  <a:pt x="82" y="54"/>
                </a:lnTo>
                <a:lnTo>
                  <a:pt x="16" y="22"/>
                </a:lnTo>
                <a:lnTo>
                  <a:pt x="50" y="86"/>
                </a:lnTo>
                <a:lnTo>
                  <a:pt x="0" y="138"/>
                </a:lnTo>
                <a:lnTo>
                  <a:pt x="72" y="126"/>
                </a:lnTo>
                <a:lnTo>
                  <a:pt x="106" y="189"/>
                </a:lnTo>
                <a:lnTo>
                  <a:pt x="114" y="116"/>
                </a:lnTo>
                <a:lnTo>
                  <a:pt x="186" y="104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5400000">
            <a:off x="8362950" y="4619625"/>
            <a:ext cx="295275" cy="29527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80" y="52"/>
              </a:cxn>
              <a:cxn ang="0">
                <a:pos x="14" y="22"/>
              </a:cxn>
              <a:cxn ang="0">
                <a:pos x="50" y="86"/>
              </a:cxn>
              <a:cxn ang="0">
                <a:pos x="0" y="136"/>
              </a:cxn>
              <a:cxn ang="0">
                <a:pos x="70" y="124"/>
              </a:cxn>
              <a:cxn ang="0">
                <a:pos x="104" y="186"/>
              </a:cxn>
              <a:cxn ang="0">
                <a:pos x="114" y="116"/>
              </a:cxn>
              <a:cxn ang="0">
                <a:pos x="186" y="102"/>
              </a:cxn>
              <a:cxn ang="0">
                <a:pos x="120" y="72"/>
              </a:cxn>
              <a:cxn ang="0">
                <a:pos x="130" y="0"/>
              </a:cxn>
            </a:cxnLst>
            <a:rect l="0" t="0" r="r" b="b"/>
            <a:pathLst>
              <a:path w="186" h="186">
                <a:moveTo>
                  <a:pt x="130" y="0"/>
                </a:moveTo>
                <a:lnTo>
                  <a:pt x="80" y="52"/>
                </a:lnTo>
                <a:lnTo>
                  <a:pt x="14" y="22"/>
                </a:lnTo>
                <a:lnTo>
                  <a:pt x="50" y="86"/>
                </a:lnTo>
                <a:lnTo>
                  <a:pt x="0" y="136"/>
                </a:lnTo>
                <a:lnTo>
                  <a:pt x="70" y="124"/>
                </a:lnTo>
                <a:lnTo>
                  <a:pt x="104" y="186"/>
                </a:lnTo>
                <a:lnTo>
                  <a:pt x="114" y="116"/>
                </a:lnTo>
                <a:lnTo>
                  <a:pt x="186" y="102"/>
                </a:lnTo>
                <a:lnTo>
                  <a:pt x="120" y="72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 rot="5400000">
            <a:off x="8543132" y="4126706"/>
            <a:ext cx="285750" cy="300037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68" y="59"/>
              </a:cxn>
              <a:cxn ang="0">
                <a:pos x="0" y="36"/>
              </a:cxn>
              <a:cxn ang="0">
                <a:pos x="42" y="95"/>
              </a:cxn>
              <a:cxn ang="0">
                <a:pos x="0" y="153"/>
              </a:cxn>
              <a:cxn ang="0">
                <a:pos x="68" y="131"/>
              </a:cxn>
              <a:cxn ang="0">
                <a:pos x="110" y="189"/>
              </a:cxn>
              <a:cxn ang="0">
                <a:pos x="110" y="117"/>
              </a:cxn>
              <a:cxn ang="0">
                <a:pos x="180" y="95"/>
              </a:cxn>
              <a:cxn ang="0">
                <a:pos x="110" y="73"/>
              </a:cxn>
              <a:cxn ang="0">
                <a:pos x="110" y="0"/>
              </a:cxn>
            </a:cxnLst>
            <a:rect l="0" t="0" r="r" b="b"/>
            <a:pathLst>
              <a:path w="180" h="189">
                <a:moveTo>
                  <a:pt x="110" y="0"/>
                </a:moveTo>
                <a:lnTo>
                  <a:pt x="68" y="59"/>
                </a:lnTo>
                <a:lnTo>
                  <a:pt x="0" y="36"/>
                </a:lnTo>
                <a:lnTo>
                  <a:pt x="42" y="95"/>
                </a:lnTo>
                <a:lnTo>
                  <a:pt x="0" y="153"/>
                </a:lnTo>
                <a:lnTo>
                  <a:pt x="68" y="131"/>
                </a:lnTo>
                <a:lnTo>
                  <a:pt x="110" y="189"/>
                </a:lnTo>
                <a:lnTo>
                  <a:pt x="110" y="117"/>
                </a:lnTo>
                <a:lnTo>
                  <a:pt x="180" y="95"/>
                </a:lnTo>
                <a:lnTo>
                  <a:pt x="110" y="73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rot="5400000">
            <a:off x="8678069" y="3612356"/>
            <a:ext cx="298450" cy="300038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2"/>
              </a:cxn>
              <a:cxn ang="0">
                <a:pos x="52" y="104"/>
              </a:cxn>
              <a:cxn ang="0">
                <a:pos x="18" y="169"/>
              </a:cxn>
              <a:cxn ang="0">
                <a:pos x="82" y="136"/>
              </a:cxn>
              <a:cxn ang="0">
                <a:pos x="132" y="189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9">
                <a:moveTo>
                  <a:pt x="106" y="0"/>
                </a:moveTo>
                <a:lnTo>
                  <a:pt x="72" y="64"/>
                </a:lnTo>
                <a:lnTo>
                  <a:pt x="0" y="52"/>
                </a:lnTo>
                <a:lnTo>
                  <a:pt x="52" y="104"/>
                </a:lnTo>
                <a:lnTo>
                  <a:pt x="18" y="169"/>
                </a:lnTo>
                <a:lnTo>
                  <a:pt x="82" y="136"/>
                </a:lnTo>
                <a:lnTo>
                  <a:pt x="132" y="189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 rot="5400000">
            <a:off x="8769351" y="3095625"/>
            <a:ext cx="298450" cy="295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72" y="64"/>
              </a:cxn>
              <a:cxn ang="0">
                <a:pos x="0" y="50"/>
              </a:cxn>
              <a:cxn ang="0">
                <a:pos x="52" y="104"/>
              </a:cxn>
              <a:cxn ang="0">
                <a:pos x="18" y="166"/>
              </a:cxn>
              <a:cxn ang="0">
                <a:pos x="82" y="136"/>
              </a:cxn>
              <a:cxn ang="0">
                <a:pos x="132" y="186"/>
              </a:cxn>
              <a:cxn ang="0">
                <a:pos x="122" y="116"/>
              </a:cxn>
              <a:cxn ang="0">
                <a:pos x="188" y="84"/>
              </a:cxn>
              <a:cxn ang="0">
                <a:pos x="116" y="72"/>
              </a:cxn>
              <a:cxn ang="0">
                <a:pos x="106" y="0"/>
              </a:cxn>
            </a:cxnLst>
            <a:rect l="0" t="0" r="r" b="b"/>
            <a:pathLst>
              <a:path w="188" h="186">
                <a:moveTo>
                  <a:pt x="106" y="0"/>
                </a:moveTo>
                <a:lnTo>
                  <a:pt x="72" y="64"/>
                </a:lnTo>
                <a:lnTo>
                  <a:pt x="0" y="50"/>
                </a:lnTo>
                <a:lnTo>
                  <a:pt x="52" y="104"/>
                </a:lnTo>
                <a:lnTo>
                  <a:pt x="18" y="166"/>
                </a:lnTo>
                <a:lnTo>
                  <a:pt x="82" y="136"/>
                </a:lnTo>
                <a:lnTo>
                  <a:pt x="132" y="186"/>
                </a:lnTo>
                <a:lnTo>
                  <a:pt x="122" y="116"/>
                </a:lnTo>
                <a:lnTo>
                  <a:pt x="188" y="84"/>
                </a:lnTo>
                <a:lnTo>
                  <a:pt x="116" y="72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 rot="5400000">
            <a:off x="8815387" y="2568576"/>
            <a:ext cx="301625" cy="28575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74" y="68"/>
              </a:cxn>
              <a:cxn ang="0">
                <a:pos x="0" y="66"/>
              </a:cxn>
              <a:cxn ang="0">
                <a:pos x="58" y="110"/>
              </a:cxn>
              <a:cxn ang="0">
                <a:pos x="34" y="178"/>
              </a:cxn>
              <a:cxn ang="0">
                <a:pos x="92" y="138"/>
              </a:cxn>
              <a:cxn ang="0">
                <a:pos x="150" y="180"/>
              </a:cxn>
              <a:cxn ang="0">
                <a:pos x="130" y="112"/>
              </a:cxn>
              <a:cxn ang="0">
                <a:pos x="190" y="72"/>
              </a:cxn>
              <a:cxn ang="0">
                <a:pos x="118" y="70"/>
              </a:cxn>
              <a:cxn ang="0">
                <a:pos x="98" y="0"/>
              </a:cxn>
            </a:cxnLst>
            <a:rect l="0" t="0" r="r" b="b"/>
            <a:pathLst>
              <a:path w="190" h="180">
                <a:moveTo>
                  <a:pt x="98" y="0"/>
                </a:moveTo>
                <a:lnTo>
                  <a:pt x="74" y="68"/>
                </a:lnTo>
                <a:lnTo>
                  <a:pt x="0" y="66"/>
                </a:lnTo>
                <a:lnTo>
                  <a:pt x="58" y="110"/>
                </a:lnTo>
                <a:lnTo>
                  <a:pt x="34" y="178"/>
                </a:lnTo>
                <a:lnTo>
                  <a:pt x="92" y="138"/>
                </a:lnTo>
                <a:lnTo>
                  <a:pt x="150" y="180"/>
                </a:lnTo>
                <a:lnTo>
                  <a:pt x="130" y="112"/>
                </a:lnTo>
                <a:lnTo>
                  <a:pt x="190" y="72"/>
                </a:lnTo>
                <a:lnTo>
                  <a:pt x="118" y="7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 rot="5400000">
            <a:off x="8797131" y="2032794"/>
            <a:ext cx="300038" cy="292100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75" y="70"/>
              </a:cxn>
              <a:cxn ang="0">
                <a:pos x="0" y="78"/>
              </a:cxn>
              <a:cxn ang="0">
                <a:pos x="65" y="114"/>
              </a:cxn>
              <a:cxn ang="0">
                <a:pos x="51" y="184"/>
              </a:cxn>
              <a:cxn ang="0">
                <a:pos x="103" y="136"/>
              </a:cxn>
              <a:cxn ang="0">
                <a:pos x="165" y="172"/>
              </a:cxn>
              <a:cxn ang="0">
                <a:pos x="137" y="106"/>
              </a:cxn>
              <a:cxn ang="0">
                <a:pos x="189" y="58"/>
              </a:cxn>
              <a:cxn ang="0">
                <a:pos x="117" y="66"/>
              </a:cxn>
              <a:cxn ang="0">
                <a:pos x="89" y="0"/>
              </a:cxn>
            </a:cxnLst>
            <a:rect l="0" t="0" r="r" b="b"/>
            <a:pathLst>
              <a:path w="189" h="184">
                <a:moveTo>
                  <a:pt x="89" y="0"/>
                </a:moveTo>
                <a:lnTo>
                  <a:pt x="75" y="70"/>
                </a:lnTo>
                <a:lnTo>
                  <a:pt x="0" y="78"/>
                </a:lnTo>
                <a:lnTo>
                  <a:pt x="65" y="114"/>
                </a:lnTo>
                <a:lnTo>
                  <a:pt x="51" y="184"/>
                </a:lnTo>
                <a:lnTo>
                  <a:pt x="103" y="136"/>
                </a:lnTo>
                <a:lnTo>
                  <a:pt x="165" y="172"/>
                </a:lnTo>
                <a:lnTo>
                  <a:pt x="137" y="106"/>
                </a:lnTo>
                <a:lnTo>
                  <a:pt x="189" y="58"/>
                </a:lnTo>
                <a:lnTo>
                  <a:pt x="117" y="66"/>
                </a:lnTo>
                <a:lnTo>
                  <a:pt x="89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 rot="5400000">
            <a:off x="8732044" y="1499394"/>
            <a:ext cx="292100" cy="303212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70" y="72"/>
              </a:cxn>
              <a:cxn ang="0">
                <a:pos x="0" y="92"/>
              </a:cxn>
              <a:cxn ang="0">
                <a:pos x="70" y="118"/>
              </a:cxn>
              <a:cxn ang="0">
                <a:pos x="66" y="191"/>
              </a:cxn>
              <a:cxn ang="0">
                <a:pos x="110" y="134"/>
              </a:cxn>
              <a:cxn ang="0">
                <a:pos x="178" y="158"/>
              </a:cxn>
              <a:cxn ang="0">
                <a:pos x="138" y="98"/>
              </a:cxn>
              <a:cxn ang="0">
                <a:pos x="184" y="42"/>
              </a:cxn>
              <a:cxn ang="0">
                <a:pos x="114" y="62"/>
              </a:cxn>
              <a:cxn ang="0">
                <a:pos x="74" y="0"/>
              </a:cxn>
            </a:cxnLst>
            <a:rect l="0" t="0" r="r" b="b"/>
            <a:pathLst>
              <a:path w="184" h="191">
                <a:moveTo>
                  <a:pt x="74" y="0"/>
                </a:moveTo>
                <a:lnTo>
                  <a:pt x="70" y="72"/>
                </a:lnTo>
                <a:lnTo>
                  <a:pt x="0" y="92"/>
                </a:lnTo>
                <a:lnTo>
                  <a:pt x="70" y="118"/>
                </a:lnTo>
                <a:lnTo>
                  <a:pt x="66" y="191"/>
                </a:lnTo>
                <a:lnTo>
                  <a:pt x="110" y="134"/>
                </a:lnTo>
                <a:lnTo>
                  <a:pt x="178" y="158"/>
                </a:lnTo>
                <a:lnTo>
                  <a:pt x="138" y="98"/>
                </a:lnTo>
                <a:lnTo>
                  <a:pt x="184" y="42"/>
                </a:lnTo>
                <a:lnTo>
                  <a:pt x="114" y="62"/>
                </a:lnTo>
                <a:lnTo>
                  <a:pt x="74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 rot="5400000">
            <a:off x="8600281" y="991394"/>
            <a:ext cx="288925" cy="300038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72"/>
              </a:cxn>
              <a:cxn ang="0">
                <a:pos x="0" y="90"/>
              </a:cxn>
              <a:cxn ang="0">
                <a:pos x="68" y="117"/>
              </a:cxn>
              <a:cxn ang="0">
                <a:pos x="64" y="189"/>
              </a:cxn>
              <a:cxn ang="0">
                <a:pos x="108" y="133"/>
              </a:cxn>
              <a:cxn ang="0">
                <a:pos x="176" y="159"/>
              </a:cxn>
              <a:cxn ang="0">
                <a:pos x="136" y="99"/>
              </a:cxn>
              <a:cxn ang="0">
                <a:pos x="182" y="40"/>
              </a:cxn>
              <a:cxn ang="0">
                <a:pos x="112" y="60"/>
              </a:cxn>
              <a:cxn ang="0">
                <a:pos x="72" y="0"/>
              </a:cxn>
            </a:cxnLst>
            <a:rect l="0" t="0" r="r" b="b"/>
            <a:pathLst>
              <a:path w="182" h="189">
                <a:moveTo>
                  <a:pt x="72" y="0"/>
                </a:moveTo>
                <a:lnTo>
                  <a:pt x="70" y="72"/>
                </a:lnTo>
                <a:lnTo>
                  <a:pt x="0" y="90"/>
                </a:lnTo>
                <a:lnTo>
                  <a:pt x="68" y="117"/>
                </a:lnTo>
                <a:lnTo>
                  <a:pt x="64" y="189"/>
                </a:lnTo>
                <a:lnTo>
                  <a:pt x="108" y="133"/>
                </a:lnTo>
                <a:lnTo>
                  <a:pt x="176" y="159"/>
                </a:lnTo>
                <a:lnTo>
                  <a:pt x="136" y="99"/>
                </a:lnTo>
                <a:lnTo>
                  <a:pt x="182" y="40"/>
                </a:lnTo>
                <a:lnTo>
                  <a:pt x="112" y="6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 rot="5400000">
            <a:off x="8411369" y="511969"/>
            <a:ext cx="293687" cy="29527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7" y="70"/>
              </a:cxn>
              <a:cxn ang="0">
                <a:pos x="0" y="102"/>
              </a:cxn>
              <a:cxn ang="0">
                <a:pos x="73" y="116"/>
              </a:cxn>
              <a:cxn ang="0">
                <a:pos x="81" y="186"/>
              </a:cxn>
              <a:cxn ang="0">
                <a:pos x="115" y="124"/>
              </a:cxn>
              <a:cxn ang="0">
                <a:pos x="185" y="136"/>
              </a:cxn>
              <a:cxn ang="0">
                <a:pos x="137" y="84"/>
              </a:cxn>
              <a:cxn ang="0">
                <a:pos x="171" y="20"/>
              </a:cxn>
              <a:cxn ang="0">
                <a:pos x="107" y="52"/>
              </a:cxn>
              <a:cxn ang="0">
                <a:pos x="57" y="0"/>
              </a:cxn>
            </a:cxnLst>
            <a:rect l="0" t="0" r="r" b="b"/>
            <a:pathLst>
              <a:path w="185" h="186">
                <a:moveTo>
                  <a:pt x="57" y="0"/>
                </a:moveTo>
                <a:lnTo>
                  <a:pt x="67" y="70"/>
                </a:lnTo>
                <a:lnTo>
                  <a:pt x="0" y="102"/>
                </a:lnTo>
                <a:lnTo>
                  <a:pt x="73" y="116"/>
                </a:lnTo>
                <a:lnTo>
                  <a:pt x="81" y="186"/>
                </a:lnTo>
                <a:lnTo>
                  <a:pt x="115" y="124"/>
                </a:lnTo>
                <a:lnTo>
                  <a:pt x="185" y="136"/>
                </a:lnTo>
                <a:lnTo>
                  <a:pt x="137" y="84"/>
                </a:lnTo>
                <a:lnTo>
                  <a:pt x="171" y="20"/>
                </a:lnTo>
                <a:lnTo>
                  <a:pt x="107" y="52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 rot="5400000">
            <a:off x="8157369" y="80169"/>
            <a:ext cx="298450" cy="287338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58" y="70"/>
              </a:cxn>
              <a:cxn ang="0">
                <a:pos x="0" y="114"/>
              </a:cxn>
              <a:cxn ang="0">
                <a:pos x="72" y="112"/>
              </a:cxn>
              <a:cxn ang="0">
                <a:pos x="96" y="181"/>
              </a:cxn>
              <a:cxn ang="0">
                <a:pos x="118" y="112"/>
              </a:cxn>
              <a:cxn ang="0">
                <a:pos x="188" y="110"/>
              </a:cxn>
              <a:cxn ang="0">
                <a:pos x="130" y="70"/>
              </a:cxn>
              <a:cxn ang="0">
                <a:pos x="152" y="0"/>
              </a:cxn>
              <a:cxn ang="0">
                <a:pos x="94" y="44"/>
              </a:cxn>
              <a:cxn ang="0">
                <a:pos x="34" y="2"/>
              </a:cxn>
            </a:cxnLst>
            <a:rect l="0" t="0" r="r" b="b"/>
            <a:pathLst>
              <a:path w="188" h="181">
                <a:moveTo>
                  <a:pt x="34" y="2"/>
                </a:moveTo>
                <a:lnTo>
                  <a:pt x="58" y="70"/>
                </a:lnTo>
                <a:lnTo>
                  <a:pt x="0" y="114"/>
                </a:lnTo>
                <a:lnTo>
                  <a:pt x="72" y="112"/>
                </a:lnTo>
                <a:lnTo>
                  <a:pt x="96" y="181"/>
                </a:lnTo>
                <a:lnTo>
                  <a:pt x="118" y="112"/>
                </a:lnTo>
                <a:lnTo>
                  <a:pt x="188" y="110"/>
                </a:lnTo>
                <a:lnTo>
                  <a:pt x="130" y="70"/>
                </a:lnTo>
                <a:lnTo>
                  <a:pt x="152" y="0"/>
                </a:lnTo>
                <a:lnTo>
                  <a:pt x="94" y="44"/>
                </a:lnTo>
                <a:lnTo>
                  <a:pt x="34" y="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8956675" y="0"/>
            <a:ext cx="18732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>
                  <a:alpha val="1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1100138" y="5754688"/>
            <a:ext cx="504825" cy="485775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157" y="54"/>
              </a:cxn>
              <a:cxn ang="0">
                <a:pos x="102" y="57"/>
              </a:cxn>
              <a:cxn ang="0">
                <a:pos x="97" y="53"/>
              </a:cxn>
              <a:cxn ang="0">
                <a:pos x="82" y="16"/>
              </a:cxn>
              <a:cxn ang="0">
                <a:pos x="76" y="0"/>
              </a:cxn>
              <a:cxn ang="0">
                <a:pos x="60" y="55"/>
              </a:cxn>
              <a:cxn ang="0">
                <a:pos x="55" y="58"/>
              </a:cxn>
              <a:cxn ang="0">
                <a:pos x="0" y="61"/>
              </a:cxn>
              <a:cxn ang="0">
                <a:pos x="46" y="92"/>
              </a:cxn>
              <a:cxn ang="0">
                <a:pos x="48" y="98"/>
              </a:cxn>
              <a:cxn ang="0">
                <a:pos x="34" y="148"/>
              </a:cxn>
              <a:cxn ang="0">
                <a:pos x="33" y="151"/>
              </a:cxn>
              <a:cxn ang="0">
                <a:pos x="35" y="149"/>
              </a:cxn>
              <a:cxn ang="0">
                <a:pos x="79" y="117"/>
              </a:cxn>
              <a:cxn ang="0">
                <a:pos x="85" y="117"/>
              </a:cxn>
              <a:cxn ang="0">
                <a:pos x="131" y="148"/>
              </a:cxn>
              <a:cxn ang="0">
                <a:pos x="113" y="94"/>
              </a:cxn>
              <a:cxn ang="0">
                <a:pos x="114" y="89"/>
              </a:cxn>
            </a:cxnLst>
            <a:rect l="0" t="0" r="r" b="b"/>
            <a:pathLst>
              <a:path w="157" h="151">
                <a:moveTo>
                  <a:pt x="114" y="89"/>
                </a:moveTo>
                <a:cubicBezTo>
                  <a:pt x="157" y="54"/>
                  <a:pt x="157" y="54"/>
                  <a:pt x="157" y="54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7"/>
                  <a:pt x="98" y="55"/>
                  <a:pt x="97" y="53"/>
                </a:cubicBezTo>
                <a:cubicBezTo>
                  <a:pt x="82" y="16"/>
                  <a:pt x="82" y="16"/>
                  <a:pt x="82" y="16"/>
                </a:cubicBezTo>
                <a:cubicBezTo>
                  <a:pt x="76" y="0"/>
                  <a:pt x="76" y="0"/>
                  <a:pt x="76" y="0"/>
                </a:cubicBezTo>
                <a:cubicBezTo>
                  <a:pt x="60" y="55"/>
                  <a:pt x="60" y="55"/>
                  <a:pt x="60" y="55"/>
                </a:cubicBezTo>
                <a:cubicBezTo>
                  <a:pt x="59" y="57"/>
                  <a:pt x="57" y="58"/>
                  <a:pt x="55" y="58"/>
                </a:cubicBezTo>
                <a:cubicBezTo>
                  <a:pt x="0" y="61"/>
                  <a:pt x="0" y="61"/>
                  <a:pt x="0" y="61"/>
                </a:cubicBezTo>
                <a:cubicBezTo>
                  <a:pt x="46" y="92"/>
                  <a:pt x="46" y="92"/>
                  <a:pt x="46" y="92"/>
                </a:cubicBezTo>
                <a:cubicBezTo>
                  <a:pt x="48" y="93"/>
                  <a:pt x="49" y="96"/>
                  <a:pt x="48" y="98"/>
                </a:cubicBezTo>
                <a:cubicBezTo>
                  <a:pt x="34" y="148"/>
                  <a:pt x="34" y="148"/>
                  <a:pt x="34" y="148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80" y="116"/>
                  <a:pt x="83" y="115"/>
                  <a:pt x="85" y="11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2" y="92"/>
                  <a:pt x="113" y="90"/>
                  <a:pt x="114" y="89"/>
                </a:cubicBezTo>
                <a:close/>
              </a:path>
            </a:pathLst>
          </a:custGeom>
          <a:solidFill>
            <a:srgbClr val="AEAEAE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127000" y="5180013"/>
            <a:ext cx="796925" cy="763587"/>
          </a:xfrm>
          <a:custGeom>
            <a:avLst/>
            <a:gdLst/>
            <a:ahLst/>
            <a:cxnLst>
              <a:cxn ang="0">
                <a:pos x="179" y="141"/>
              </a:cxn>
              <a:cxn ang="0">
                <a:pos x="248" y="86"/>
              </a:cxn>
              <a:cxn ang="0">
                <a:pos x="160" y="90"/>
              </a:cxn>
              <a:cxn ang="0">
                <a:pos x="154" y="86"/>
              </a:cxn>
              <a:cxn ang="0">
                <a:pos x="120" y="0"/>
              </a:cxn>
              <a:cxn ang="0">
                <a:pos x="99" y="70"/>
              </a:cxn>
              <a:cxn ang="0">
                <a:pos x="94" y="88"/>
              </a:cxn>
              <a:cxn ang="0">
                <a:pos x="88" y="93"/>
              </a:cxn>
              <a:cxn ang="0">
                <a:pos x="0" y="97"/>
              </a:cxn>
              <a:cxn ang="0">
                <a:pos x="74" y="146"/>
              </a:cxn>
              <a:cxn ang="0">
                <a:pos x="77" y="153"/>
              </a:cxn>
              <a:cxn ang="0">
                <a:pos x="53" y="237"/>
              </a:cxn>
              <a:cxn ang="0">
                <a:pos x="52" y="238"/>
              </a:cxn>
              <a:cxn ang="0">
                <a:pos x="126" y="184"/>
              </a:cxn>
              <a:cxn ang="0">
                <a:pos x="133" y="184"/>
              </a:cxn>
              <a:cxn ang="0">
                <a:pos x="207" y="234"/>
              </a:cxn>
              <a:cxn ang="0">
                <a:pos x="177" y="148"/>
              </a:cxn>
              <a:cxn ang="0">
                <a:pos x="179" y="141"/>
              </a:cxn>
            </a:cxnLst>
            <a:rect l="0" t="0" r="r" b="b"/>
            <a:pathLst>
              <a:path w="248" h="238">
                <a:moveTo>
                  <a:pt x="179" y="141"/>
                </a:moveTo>
                <a:cubicBezTo>
                  <a:pt x="248" y="86"/>
                  <a:pt x="248" y="86"/>
                  <a:pt x="248" y="86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58" y="90"/>
                  <a:pt x="155" y="88"/>
                  <a:pt x="154" y="86"/>
                </a:cubicBezTo>
                <a:cubicBezTo>
                  <a:pt x="120" y="0"/>
                  <a:pt x="120" y="0"/>
                  <a:pt x="120" y="0"/>
                </a:cubicBezTo>
                <a:cubicBezTo>
                  <a:pt x="99" y="70"/>
                  <a:pt x="99" y="70"/>
                  <a:pt x="99" y="70"/>
                </a:cubicBezTo>
                <a:cubicBezTo>
                  <a:pt x="94" y="88"/>
                  <a:pt x="94" y="88"/>
                  <a:pt x="94" y="88"/>
                </a:cubicBezTo>
                <a:cubicBezTo>
                  <a:pt x="93" y="91"/>
                  <a:pt x="91" y="93"/>
                  <a:pt x="88" y="93"/>
                </a:cubicBezTo>
                <a:cubicBezTo>
                  <a:pt x="0" y="97"/>
                  <a:pt x="0" y="97"/>
                  <a:pt x="0" y="97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7" y="148"/>
                  <a:pt x="78" y="151"/>
                  <a:pt x="77" y="153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8" y="182"/>
                  <a:pt x="130" y="182"/>
                  <a:pt x="133" y="184"/>
                </a:cubicBezTo>
                <a:cubicBezTo>
                  <a:pt x="207" y="234"/>
                  <a:pt x="207" y="234"/>
                  <a:pt x="207" y="234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177" y="145"/>
                  <a:pt x="177" y="143"/>
                  <a:pt x="179" y="141"/>
                </a:cubicBezTo>
                <a:close/>
              </a:path>
            </a:pathLst>
          </a:custGeom>
          <a:solidFill>
            <a:srgbClr val="BABABA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4" name="Freeform 22"/>
          <p:cNvSpPr>
            <a:spLocks noEditPoints="1"/>
          </p:cNvSpPr>
          <p:nvPr/>
        </p:nvSpPr>
        <p:spPr bwMode="auto">
          <a:xfrm>
            <a:off x="-20638" y="5340350"/>
            <a:ext cx="2335213" cy="1544638"/>
          </a:xfrm>
          <a:custGeom>
            <a:avLst/>
            <a:gdLst/>
            <a:ahLst/>
            <a:cxnLst>
              <a:cxn ang="0">
                <a:pos x="117" y="190"/>
              </a:cxn>
              <a:cxn ang="0">
                <a:pos x="135" y="193"/>
              </a:cxn>
              <a:cxn ang="0">
                <a:pos x="170" y="199"/>
              </a:cxn>
              <a:cxn ang="0">
                <a:pos x="189" y="203"/>
              </a:cxn>
              <a:cxn ang="0">
                <a:pos x="360" y="265"/>
              </a:cxn>
              <a:cxn ang="0">
                <a:pos x="374" y="272"/>
              </a:cxn>
              <a:cxn ang="0">
                <a:pos x="328" y="184"/>
              </a:cxn>
              <a:cxn ang="0">
                <a:pos x="413" y="133"/>
              </a:cxn>
              <a:cxn ang="0">
                <a:pos x="366" y="105"/>
              </a:cxn>
              <a:cxn ang="0">
                <a:pos x="348" y="95"/>
              </a:cxn>
              <a:cxn ang="0">
                <a:pos x="316" y="79"/>
              </a:cxn>
              <a:cxn ang="0">
                <a:pos x="293" y="69"/>
              </a:cxn>
              <a:cxn ang="0">
                <a:pos x="236" y="98"/>
              </a:cxn>
              <a:cxn ang="0">
                <a:pos x="262" y="204"/>
              </a:cxn>
              <a:cxn ang="0">
                <a:pos x="48" y="183"/>
              </a:cxn>
              <a:cxn ang="0">
                <a:pos x="86" y="186"/>
              </a:cxn>
              <a:cxn ang="0">
                <a:pos x="24" y="46"/>
              </a:cxn>
              <a:cxn ang="0">
                <a:pos x="130" y="31"/>
              </a:cxn>
              <a:cxn ang="0">
                <a:pos x="102" y="11"/>
              </a:cxn>
              <a:cxn ang="0">
                <a:pos x="71" y="6"/>
              </a:cxn>
              <a:cxn ang="0">
                <a:pos x="31" y="2"/>
              </a:cxn>
              <a:cxn ang="0">
                <a:pos x="3" y="182"/>
              </a:cxn>
              <a:cxn ang="0">
                <a:pos x="472" y="175"/>
              </a:cxn>
              <a:cxn ang="0">
                <a:pos x="454" y="175"/>
              </a:cxn>
              <a:cxn ang="0">
                <a:pos x="652" y="358"/>
              </a:cxn>
              <a:cxn ang="0">
                <a:pos x="636" y="338"/>
              </a:cxn>
              <a:cxn ang="0">
                <a:pos x="627" y="327"/>
              </a:cxn>
              <a:cxn ang="0">
                <a:pos x="636" y="359"/>
              </a:cxn>
              <a:cxn ang="0">
                <a:pos x="726" y="477"/>
              </a:cxn>
              <a:cxn ang="0">
                <a:pos x="726" y="475"/>
              </a:cxn>
              <a:cxn ang="0">
                <a:pos x="678" y="395"/>
              </a:cxn>
              <a:cxn ang="0">
                <a:pos x="667" y="379"/>
              </a:cxn>
              <a:cxn ang="0">
                <a:pos x="664" y="444"/>
              </a:cxn>
              <a:cxn ang="0">
                <a:pos x="595" y="435"/>
              </a:cxn>
              <a:cxn ang="0">
                <a:pos x="604" y="444"/>
              </a:cxn>
              <a:cxn ang="0">
                <a:pos x="608" y="448"/>
              </a:cxn>
              <a:cxn ang="0">
                <a:pos x="727" y="477"/>
              </a:cxn>
              <a:cxn ang="0">
                <a:pos x="596" y="360"/>
              </a:cxn>
              <a:cxn ang="0">
                <a:pos x="614" y="310"/>
              </a:cxn>
              <a:cxn ang="0">
                <a:pos x="602" y="297"/>
              </a:cxn>
              <a:cxn ang="0">
                <a:pos x="563" y="255"/>
              </a:cxn>
              <a:cxn ang="0">
                <a:pos x="502" y="199"/>
              </a:cxn>
              <a:cxn ang="0">
                <a:pos x="493" y="293"/>
              </a:cxn>
              <a:cxn ang="0">
                <a:pos x="394" y="283"/>
              </a:cxn>
              <a:cxn ang="0">
                <a:pos x="409" y="291"/>
              </a:cxn>
              <a:cxn ang="0">
                <a:pos x="453" y="319"/>
              </a:cxn>
              <a:cxn ang="0">
                <a:pos x="491" y="345"/>
              </a:cxn>
              <a:cxn ang="0">
                <a:pos x="504" y="354"/>
              </a:cxn>
              <a:cxn ang="0">
                <a:pos x="545" y="388"/>
              </a:cxn>
              <a:cxn ang="0">
                <a:pos x="565" y="405"/>
              </a:cxn>
              <a:cxn ang="0">
                <a:pos x="580" y="419"/>
              </a:cxn>
              <a:cxn ang="0">
                <a:pos x="546" y="370"/>
              </a:cxn>
              <a:cxn ang="0">
                <a:pos x="0" y="328"/>
              </a:cxn>
              <a:cxn ang="0">
                <a:pos x="0" y="221"/>
              </a:cxn>
            </a:cxnLst>
            <a:rect l="0" t="0" r="r" b="b"/>
            <a:pathLst>
              <a:path w="727" h="481">
                <a:moveTo>
                  <a:pt x="262" y="204"/>
                </a:moveTo>
                <a:cubicBezTo>
                  <a:pt x="175" y="146"/>
                  <a:pt x="175" y="146"/>
                  <a:pt x="175" y="146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23" y="191"/>
                  <a:pt x="129" y="191"/>
                  <a:pt x="135" y="192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41" y="194"/>
                  <a:pt x="147" y="195"/>
                  <a:pt x="153" y="196"/>
                </a:cubicBezTo>
                <a:cubicBezTo>
                  <a:pt x="153" y="196"/>
                  <a:pt x="153" y="196"/>
                  <a:pt x="154" y="196"/>
                </a:cubicBezTo>
                <a:cubicBezTo>
                  <a:pt x="159" y="197"/>
                  <a:pt x="165" y="198"/>
                  <a:pt x="170" y="199"/>
                </a:cubicBezTo>
                <a:cubicBezTo>
                  <a:pt x="171" y="199"/>
                  <a:pt x="171" y="199"/>
                  <a:pt x="171" y="199"/>
                </a:cubicBezTo>
                <a:cubicBezTo>
                  <a:pt x="177" y="201"/>
                  <a:pt x="183" y="202"/>
                  <a:pt x="188" y="203"/>
                </a:cubicBezTo>
                <a:cubicBezTo>
                  <a:pt x="188" y="203"/>
                  <a:pt x="188" y="203"/>
                  <a:pt x="189" y="203"/>
                </a:cubicBezTo>
                <a:cubicBezTo>
                  <a:pt x="246" y="217"/>
                  <a:pt x="299" y="236"/>
                  <a:pt x="346" y="259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51" y="261"/>
                  <a:pt x="355" y="263"/>
                  <a:pt x="360" y="265"/>
                </a:cubicBezTo>
                <a:cubicBezTo>
                  <a:pt x="360" y="265"/>
                  <a:pt x="360" y="265"/>
                  <a:pt x="360" y="265"/>
                </a:cubicBezTo>
                <a:cubicBezTo>
                  <a:pt x="365" y="268"/>
                  <a:pt x="369" y="270"/>
                  <a:pt x="374" y="272"/>
                </a:cubicBezTo>
                <a:cubicBezTo>
                  <a:pt x="374" y="272"/>
                  <a:pt x="374" y="272"/>
                  <a:pt x="374" y="272"/>
                </a:cubicBezTo>
                <a:cubicBezTo>
                  <a:pt x="387" y="227"/>
                  <a:pt x="387" y="227"/>
                  <a:pt x="387" y="227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9" y="189"/>
                  <a:pt x="328" y="186"/>
                  <a:pt x="328" y="184"/>
                </a:cubicBezTo>
                <a:cubicBezTo>
                  <a:pt x="329" y="182"/>
                  <a:pt x="331" y="181"/>
                  <a:pt x="333" y="181"/>
                </a:cubicBezTo>
                <a:cubicBezTo>
                  <a:pt x="400" y="178"/>
                  <a:pt x="400" y="178"/>
                  <a:pt x="400" y="178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03" y="126"/>
                  <a:pt x="393" y="120"/>
                  <a:pt x="382" y="114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77" y="111"/>
                  <a:pt x="371" y="108"/>
                  <a:pt x="366" y="105"/>
                </a:cubicBezTo>
                <a:cubicBezTo>
                  <a:pt x="366" y="105"/>
                  <a:pt x="365" y="104"/>
                  <a:pt x="365" y="104"/>
                </a:cubicBezTo>
                <a:cubicBezTo>
                  <a:pt x="360" y="101"/>
                  <a:pt x="355" y="99"/>
                  <a:pt x="350" y="96"/>
                </a:cubicBezTo>
                <a:cubicBezTo>
                  <a:pt x="349" y="96"/>
                  <a:pt x="348" y="95"/>
                  <a:pt x="348" y="95"/>
                </a:cubicBezTo>
                <a:cubicBezTo>
                  <a:pt x="343" y="92"/>
                  <a:pt x="338" y="90"/>
                  <a:pt x="333" y="87"/>
                </a:cubicBezTo>
                <a:cubicBezTo>
                  <a:pt x="332" y="87"/>
                  <a:pt x="331" y="86"/>
                  <a:pt x="330" y="86"/>
                </a:cubicBezTo>
                <a:cubicBezTo>
                  <a:pt x="325" y="83"/>
                  <a:pt x="320" y="81"/>
                  <a:pt x="316" y="79"/>
                </a:cubicBezTo>
                <a:cubicBezTo>
                  <a:pt x="314" y="78"/>
                  <a:pt x="313" y="78"/>
                  <a:pt x="311" y="77"/>
                </a:cubicBezTo>
                <a:cubicBezTo>
                  <a:pt x="307" y="75"/>
                  <a:pt x="302" y="73"/>
                  <a:pt x="298" y="71"/>
                </a:cubicBezTo>
                <a:cubicBezTo>
                  <a:pt x="296" y="70"/>
                  <a:pt x="295" y="69"/>
                  <a:pt x="293" y="69"/>
                </a:cubicBezTo>
                <a:cubicBezTo>
                  <a:pt x="289" y="67"/>
                  <a:pt x="284" y="65"/>
                  <a:pt x="280" y="63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71" y="199"/>
                  <a:pt x="271" y="202"/>
                  <a:pt x="269" y="203"/>
                </a:cubicBezTo>
                <a:cubicBezTo>
                  <a:pt x="266" y="205"/>
                  <a:pt x="264" y="205"/>
                  <a:pt x="262" y="204"/>
                </a:cubicBezTo>
                <a:close/>
                <a:moveTo>
                  <a:pt x="28" y="182"/>
                </a:moveTo>
                <a:cubicBezTo>
                  <a:pt x="33" y="182"/>
                  <a:pt x="39" y="182"/>
                  <a:pt x="44" y="183"/>
                </a:cubicBezTo>
                <a:cubicBezTo>
                  <a:pt x="45" y="183"/>
                  <a:pt x="46" y="183"/>
                  <a:pt x="48" y="183"/>
                </a:cubicBezTo>
                <a:cubicBezTo>
                  <a:pt x="54" y="183"/>
                  <a:pt x="59" y="184"/>
                  <a:pt x="65" y="184"/>
                </a:cubicBezTo>
                <a:cubicBezTo>
                  <a:pt x="66" y="184"/>
                  <a:pt x="66" y="184"/>
                  <a:pt x="67" y="184"/>
                </a:cubicBezTo>
                <a:cubicBezTo>
                  <a:pt x="73" y="185"/>
                  <a:pt x="80" y="185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5"/>
                  <a:pt x="21" y="42"/>
                  <a:pt x="22" y="40"/>
                </a:cubicBezTo>
                <a:cubicBezTo>
                  <a:pt x="22" y="37"/>
                  <a:pt x="25" y="35"/>
                  <a:pt x="27" y="3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24" y="15"/>
                  <a:pt x="114" y="14"/>
                  <a:pt x="104" y="12"/>
                </a:cubicBezTo>
                <a:cubicBezTo>
                  <a:pt x="103" y="12"/>
                  <a:pt x="103" y="12"/>
                  <a:pt x="102" y="11"/>
                </a:cubicBezTo>
                <a:cubicBezTo>
                  <a:pt x="97" y="11"/>
                  <a:pt x="93" y="10"/>
                  <a:pt x="89" y="9"/>
                </a:cubicBezTo>
                <a:cubicBezTo>
                  <a:pt x="87" y="9"/>
                  <a:pt x="84" y="8"/>
                  <a:pt x="81" y="8"/>
                </a:cubicBezTo>
                <a:cubicBezTo>
                  <a:pt x="78" y="8"/>
                  <a:pt x="74" y="7"/>
                  <a:pt x="71" y="6"/>
                </a:cubicBezTo>
                <a:cubicBezTo>
                  <a:pt x="65" y="6"/>
                  <a:pt x="59" y="5"/>
                  <a:pt x="53" y="4"/>
                </a:cubicBezTo>
                <a:cubicBezTo>
                  <a:pt x="50" y="4"/>
                  <a:pt x="48" y="4"/>
                  <a:pt x="45" y="3"/>
                </a:cubicBezTo>
                <a:cubicBezTo>
                  <a:pt x="41" y="3"/>
                  <a:pt x="36" y="2"/>
                  <a:pt x="31" y="2"/>
                </a:cubicBezTo>
                <a:cubicBezTo>
                  <a:pt x="28" y="2"/>
                  <a:pt x="26" y="2"/>
                  <a:pt x="24" y="1"/>
                </a:cubicBezTo>
                <a:cubicBezTo>
                  <a:pt x="17" y="1"/>
                  <a:pt x="10" y="0"/>
                  <a:pt x="3" y="0"/>
                </a:cubicBezTo>
                <a:cubicBezTo>
                  <a:pt x="3" y="90"/>
                  <a:pt x="3" y="182"/>
                  <a:pt x="3" y="182"/>
                </a:cubicBezTo>
                <a:cubicBezTo>
                  <a:pt x="10" y="182"/>
                  <a:pt x="17" y="182"/>
                  <a:pt x="23" y="182"/>
                </a:cubicBezTo>
                <a:cubicBezTo>
                  <a:pt x="25" y="182"/>
                  <a:pt x="26" y="182"/>
                  <a:pt x="28" y="182"/>
                </a:cubicBezTo>
                <a:close/>
                <a:moveTo>
                  <a:pt x="472" y="175"/>
                </a:moveTo>
                <a:cubicBezTo>
                  <a:pt x="471" y="174"/>
                  <a:pt x="471" y="174"/>
                  <a:pt x="470" y="173"/>
                </a:cubicBezTo>
                <a:cubicBezTo>
                  <a:pt x="462" y="167"/>
                  <a:pt x="455" y="162"/>
                  <a:pt x="446" y="156"/>
                </a:cubicBezTo>
                <a:cubicBezTo>
                  <a:pt x="454" y="175"/>
                  <a:pt x="454" y="175"/>
                  <a:pt x="454" y="175"/>
                </a:cubicBezTo>
                <a:lnTo>
                  <a:pt x="472" y="175"/>
                </a:lnTo>
                <a:close/>
                <a:moveTo>
                  <a:pt x="652" y="358"/>
                </a:moveTo>
                <a:cubicBezTo>
                  <a:pt x="652" y="358"/>
                  <a:pt x="652" y="358"/>
                  <a:pt x="652" y="358"/>
                </a:cubicBezTo>
                <a:cubicBezTo>
                  <a:pt x="649" y="355"/>
                  <a:pt x="647" y="351"/>
                  <a:pt x="644" y="348"/>
                </a:cubicBezTo>
                <a:cubicBezTo>
                  <a:pt x="644" y="348"/>
                  <a:pt x="644" y="348"/>
                  <a:pt x="644" y="348"/>
                </a:cubicBezTo>
                <a:cubicBezTo>
                  <a:pt x="642" y="344"/>
                  <a:pt x="639" y="341"/>
                  <a:pt x="636" y="338"/>
                </a:cubicBezTo>
                <a:cubicBezTo>
                  <a:pt x="636" y="337"/>
                  <a:pt x="636" y="337"/>
                  <a:pt x="636" y="337"/>
                </a:cubicBezTo>
                <a:cubicBezTo>
                  <a:pt x="633" y="334"/>
                  <a:pt x="631" y="330"/>
                  <a:pt x="628" y="327"/>
                </a:cubicBezTo>
                <a:cubicBezTo>
                  <a:pt x="628" y="327"/>
                  <a:pt x="628" y="327"/>
                  <a:pt x="627" y="327"/>
                </a:cubicBezTo>
                <a:cubicBezTo>
                  <a:pt x="625" y="323"/>
                  <a:pt x="622" y="319"/>
                  <a:pt x="619" y="316"/>
                </a:cubicBezTo>
                <a:cubicBezTo>
                  <a:pt x="619" y="316"/>
                  <a:pt x="619" y="316"/>
                  <a:pt x="619" y="316"/>
                </a:cubicBezTo>
                <a:cubicBezTo>
                  <a:pt x="636" y="359"/>
                  <a:pt x="636" y="359"/>
                  <a:pt x="636" y="359"/>
                </a:cubicBezTo>
                <a:lnTo>
                  <a:pt x="652" y="358"/>
                </a:lnTo>
                <a:close/>
                <a:moveTo>
                  <a:pt x="727" y="477"/>
                </a:moveTo>
                <a:cubicBezTo>
                  <a:pt x="727" y="477"/>
                  <a:pt x="727" y="477"/>
                  <a:pt x="726" y="477"/>
                </a:cubicBezTo>
                <a:cubicBezTo>
                  <a:pt x="726" y="477"/>
                  <a:pt x="726" y="476"/>
                  <a:pt x="726" y="476"/>
                </a:cubicBezTo>
                <a:cubicBezTo>
                  <a:pt x="726" y="476"/>
                  <a:pt x="726" y="476"/>
                  <a:pt x="726" y="476"/>
                </a:cubicBezTo>
                <a:cubicBezTo>
                  <a:pt x="726" y="475"/>
                  <a:pt x="726" y="475"/>
                  <a:pt x="726" y="475"/>
                </a:cubicBezTo>
                <a:cubicBezTo>
                  <a:pt x="725" y="474"/>
                  <a:pt x="725" y="474"/>
                  <a:pt x="725" y="473"/>
                </a:cubicBezTo>
                <a:cubicBezTo>
                  <a:pt x="725" y="473"/>
                  <a:pt x="725" y="473"/>
                  <a:pt x="725" y="473"/>
                </a:cubicBezTo>
                <a:cubicBezTo>
                  <a:pt x="719" y="462"/>
                  <a:pt x="704" y="434"/>
                  <a:pt x="678" y="395"/>
                </a:cubicBezTo>
                <a:cubicBezTo>
                  <a:pt x="678" y="395"/>
                  <a:pt x="678" y="395"/>
                  <a:pt x="678" y="395"/>
                </a:cubicBezTo>
                <a:cubicBezTo>
                  <a:pt x="675" y="390"/>
                  <a:pt x="671" y="385"/>
                  <a:pt x="667" y="379"/>
                </a:cubicBezTo>
                <a:cubicBezTo>
                  <a:pt x="667" y="379"/>
                  <a:pt x="667" y="379"/>
                  <a:pt x="667" y="379"/>
                </a:cubicBezTo>
                <a:cubicBezTo>
                  <a:pt x="649" y="394"/>
                  <a:pt x="649" y="394"/>
                  <a:pt x="649" y="394"/>
                </a:cubicBezTo>
                <a:cubicBezTo>
                  <a:pt x="665" y="440"/>
                  <a:pt x="665" y="440"/>
                  <a:pt x="665" y="440"/>
                </a:cubicBezTo>
                <a:cubicBezTo>
                  <a:pt x="666" y="442"/>
                  <a:pt x="665" y="443"/>
                  <a:pt x="664" y="444"/>
                </a:cubicBezTo>
                <a:cubicBezTo>
                  <a:pt x="663" y="446"/>
                  <a:pt x="661" y="446"/>
                  <a:pt x="659" y="445"/>
                </a:cubicBezTo>
                <a:cubicBezTo>
                  <a:pt x="619" y="418"/>
                  <a:pt x="619" y="418"/>
                  <a:pt x="619" y="418"/>
                </a:cubicBezTo>
                <a:cubicBezTo>
                  <a:pt x="595" y="435"/>
                  <a:pt x="595" y="435"/>
                  <a:pt x="595" y="435"/>
                </a:cubicBezTo>
                <a:cubicBezTo>
                  <a:pt x="597" y="437"/>
                  <a:pt x="599" y="438"/>
                  <a:pt x="600" y="440"/>
                </a:cubicBezTo>
                <a:cubicBezTo>
                  <a:pt x="600" y="440"/>
                  <a:pt x="600" y="440"/>
                  <a:pt x="600" y="440"/>
                </a:cubicBezTo>
                <a:cubicBezTo>
                  <a:pt x="601" y="441"/>
                  <a:pt x="603" y="443"/>
                  <a:pt x="604" y="444"/>
                </a:cubicBezTo>
                <a:cubicBezTo>
                  <a:pt x="604" y="444"/>
                  <a:pt x="604" y="444"/>
                  <a:pt x="604" y="444"/>
                </a:cubicBezTo>
                <a:cubicBezTo>
                  <a:pt x="606" y="446"/>
                  <a:pt x="607" y="447"/>
                  <a:pt x="608" y="448"/>
                </a:cubicBezTo>
                <a:cubicBezTo>
                  <a:pt x="608" y="448"/>
                  <a:pt x="608" y="448"/>
                  <a:pt x="608" y="448"/>
                </a:cubicBezTo>
                <a:cubicBezTo>
                  <a:pt x="625" y="466"/>
                  <a:pt x="633" y="477"/>
                  <a:pt x="633" y="477"/>
                </a:cubicBezTo>
                <a:cubicBezTo>
                  <a:pt x="727" y="477"/>
                  <a:pt x="727" y="477"/>
                  <a:pt x="727" y="477"/>
                </a:cubicBezTo>
                <a:cubicBezTo>
                  <a:pt x="727" y="477"/>
                  <a:pt x="727" y="477"/>
                  <a:pt x="727" y="477"/>
                </a:cubicBezTo>
                <a:close/>
                <a:moveTo>
                  <a:pt x="544" y="365"/>
                </a:moveTo>
                <a:cubicBezTo>
                  <a:pt x="545" y="364"/>
                  <a:pt x="546" y="362"/>
                  <a:pt x="548" y="362"/>
                </a:cubicBezTo>
                <a:cubicBezTo>
                  <a:pt x="596" y="360"/>
                  <a:pt x="596" y="360"/>
                  <a:pt x="596" y="360"/>
                </a:cubicBezTo>
                <a:cubicBezTo>
                  <a:pt x="610" y="313"/>
                  <a:pt x="610" y="313"/>
                  <a:pt x="610" y="313"/>
                </a:cubicBezTo>
                <a:cubicBezTo>
                  <a:pt x="610" y="312"/>
                  <a:pt x="612" y="310"/>
                  <a:pt x="613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4" y="310"/>
                  <a:pt x="614" y="310"/>
                  <a:pt x="614" y="310"/>
                </a:cubicBezTo>
                <a:cubicBezTo>
                  <a:pt x="610" y="306"/>
                  <a:pt x="606" y="302"/>
                  <a:pt x="602" y="297"/>
                </a:cubicBezTo>
                <a:cubicBezTo>
                  <a:pt x="602" y="297"/>
                  <a:pt x="602" y="297"/>
                  <a:pt x="602" y="297"/>
                </a:cubicBezTo>
                <a:cubicBezTo>
                  <a:pt x="590" y="283"/>
                  <a:pt x="577" y="269"/>
                  <a:pt x="564" y="256"/>
                </a:cubicBezTo>
                <a:cubicBezTo>
                  <a:pt x="563" y="255"/>
                  <a:pt x="563" y="255"/>
                  <a:pt x="563" y="255"/>
                </a:cubicBezTo>
                <a:cubicBezTo>
                  <a:pt x="549" y="241"/>
                  <a:pt x="535" y="227"/>
                  <a:pt x="519" y="213"/>
                </a:cubicBezTo>
                <a:cubicBezTo>
                  <a:pt x="519" y="213"/>
                  <a:pt x="518" y="213"/>
                  <a:pt x="518" y="213"/>
                </a:cubicBezTo>
                <a:cubicBezTo>
                  <a:pt x="513" y="208"/>
                  <a:pt x="508" y="204"/>
                  <a:pt x="502" y="199"/>
                </a:cubicBezTo>
                <a:cubicBezTo>
                  <a:pt x="472" y="223"/>
                  <a:pt x="472" y="223"/>
                  <a:pt x="472" y="223"/>
                </a:cubicBezTo>
                <a:cubicBezTo>
                  <a:pt x="495" y="288"/>
                  <a:pt x="495" y="288"/>
                  <a:pt x="495" y="288"/>
                </a:cubicBezTo>
                <a:cubicBezTo>
                  <a:pt x="495" y="290"/>
                  <a:pt x="495" y="292"/>
                  <a:pt x="493" y="293"/>
                </a:cubicBezTo>
                <a:cubicBezTo>
                  <a:pt x="491" y="295"/>
                  <a:pt x="489" y="295"/>
                  <a:pt x="487" y="294"/>
                </a:cubicBezTo>
                <a:cubicBezTo>
                  <a:pt x="431" y="256"/>
                  <a:pt x="431" y="256"/>
                  <a:pt x="431" y="256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4" y="283"/>
                  <a:pt x="394" y="283"/>
                  <a:pt x="394" y="283"/>
                </a:cubicBezTo>
                <a:cubicBezTo>
                  <a:pt x="399" y="286"/>
                  <a:pt x="404" y="289"/>
                  <a:pt x="409" y="291"/>
                </a:cubicBezTo>
                <a:cubicBezTo>
                  <a:pt x="409" y="292"/>
                  <a:pt x="410" y="292"/>
                  <a:pt x="410" y="292"/>
                </a:cubicBezTo>
                <a:cubicBezTo>
                  <a:pt x="425" y="301"/>
                  <a:pt x="439" y="309"/>
                  <a:pt x="452" y="318"/>
                </a:cubicBezTo>
                <a:cubicBezTo>
                  <a:pt x="452" y="318"/>
                  <a:pt x="453" y="318"/>
                  <a:pt x="453" y="319"/>
                </a:cubicBezTo>
                <a:cubicBezTo>
                  <a:pt x="457" y="321"/>
                  <a:pt x="461" y="324"/>
                  <a:pt x="466" y="327"/>
                </a:cubicBezTo>
                <a:cubicBezTo>
                  <a:pt x="466" y="327"/>
                  <a:pt x="466" y="327"/>
                  <a:pt x="466" y="327"/>
                </a:cubicBezTo>
                <a:cubicBezTo>
                  <a:pt x="475" y="333"/>
                  <a:pt x="483" y="339"/>
                  <a:pt x="491" y="345"/>
                </a:cubicBezTo>
                <a:cubicBezTo>
                  <a:pt x="491" y="345"/>
                  <a:pt x="491" y="345"/>
                  <a:pt x="491" y="345"/>
                </a:cubicBezTo>
                <a:cubicBezTo>
                  <a:pt x="495" y="348"/>
                  <a:pt x="499" y="351"/>
                  <a:pt x="502" y="353"/>
                </a:cubicBezTo>
                <a:cubicBezTo>
                  <a:pt x="503" y="354"/>
                  <a:pt x="503" y="354"/>
                  <a:pt x="504" y="354"/>
                </a:cubicBezTo>
                <a:cubicBezTo>
                  <a:pt x="515" y="363"/>
                  <a:pt x="525" y="371"/>
                  <a:pt x="535" y="379"/>
                </a:cubicBezTo>
                <a:cubicBezTo>
                  <a:pt x="536" y="380"/>
                  <a:pt x="536" y="380"/>
                  <a:pt x="537" y="381"/>
                </a:cubicBezTo>
                <a:cubicBezTo>
                  <a:pt x="539" y="383"/>
                  <a:pt x="542" y="385"/>
                  <a:pt x="545" y="388"/>
                </a:cubicBezTo>
                <a:cubicBezTo>
                  <a:pt x="545" y="388"/>
                  <a:pt x="546" y="388"/>
                  <a:pt x="546" y="389"/>
                </a:cubicBezTo>
                <a:cubicBezTo>
                  <a:pt x="552" y="394"/>
                  <a:pt x="558" y="399"/>
                  <a:pt x="563" y="404"/>
                </a:cubicBezTo>
                <a:cubicBezTo>
                  <a:pt x="564" y="404"/>
                  <a:pt x="564" y="405"/>
                  <a:pt x="565" y="405"/>
                </a:cubicBezTo>
                <a:cubicBezTo>
                  <a:pt x="567" y="407"/>
                  <a:pt x="569" y="409"/>
                  <a:pt x="571" y="411"/>
                </a:cubicBezTo>
                <a:cubicBezTo>
                  <a:pt x="572" y="412"/>
                  <a:pt x="572" y="412"/>
                  <a:pt x="573" y="413"/>
                </a:cubicBezTo>
                <a:cubicBezTo>
                  <a:pt x="575" y="415"/>
                  <a:pt x="577" y="417"/>
                  <a:pt x="580" y="419"/>
                </a:cubicBezTo>
                <a:cubicBezTo>
                  <a:pt x="580" y="419"/>
                  <a:pt x="580" y="419"/>
                  <a:pt x="580" y="420"/>
                </a:cubicBezTo>
                <a:cubicBezTo>
                  <a:pt x="586" y="397"/>
                  <a:pt x="586" y="397"/>
                  <a:pt x="586" y="397"/>
                </a:cubicBezTo>
                <a:cubicBezTo>
                  <a:pt x="546" y="370"/>
                  <a:pt x="546" y="370"/>
                  <a:pt x="546" y="370"/>
                </a:cubicBezTo>
                <a:cubicBezTo>
                  <a:pt x="545" y="369"/>
                  <a:pt x="544" y="367"/>
                  <a:pt x="544" y="365"/>
                </a:cubicBezTo>
                <a:close/>
                <a:moveTo>
                  <a:pt x="0" y="221"/>
                </a:moveTo>
                <a:cubicBezTo>
                  <a:pt x="0" y="274"/>
                  <a:pt x="0" y="328"/>
                  <a:pt x="0" y="328"/>
                </a:cubicBezTo>
                <a:cubicBezTo>
                  <a:pt x="259" y="328"/>
                  <a:pt x="429" y="435"/>
                  <a:pt x="490" y="481"/>
                </a:cubicBezTo>
                <a:cubicBezTo>
                  <a:pt x="575" y="481"/>
                  <a:pt x="575" y="481"/>
                  <a:pt x="575" y="481"/>
                </a:cubicBezTo>
                <a:cubicBezTo>
                  <a:pt x="526" y="419"/>
                  <a:pt x="350" y="237"/>
                  <a:pt x="0" y="221"/>
                </a:cubicBezTo>
                <a:close/>
              </a:path>
            </a:pathLst>
          </a:custGeom>
          <a:solidFill>
            <a:schemeClr val="folHlink">
              <a:alpha val="2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47" name="Picture 23" descr="shine for usa"/>
          <p:cNvPicPr>
            <a:picLocks noChangeAspect="1" noChangeArrowheads="1"/>
          </p:cNvPicPr>
          <p:nvPr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6564313" y="-7938"/>
            <a:ext cx="2598737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usa swirl"/>
          <p:cNvPicPr>
            <a:picLocks noChangeAspect="1" noChangeArrowheads="1"/>
          </p:cNvPicPr>
          <p:nvPr/>
        </p:nvPicPr>
        <p:blipFill>
          <a:blip r:embed="rId14" cstate="print">
            <a:lum bright="24000"/>
          </a:blip>
          <a:srcRect/>
          <a:stretch>
            <a:fillRect/>
          </a:stretch>
        </p:blipFill>
        <p:spPr bwMode="auto">
          <a:xfrm>
            <a:off x="5857875" y="-1905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82663" y="188913"/>
            <a:ext cx="7072312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72238"/>
            <a:ext cx="3527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 rot="5400000">
            <a:off x="7223919" y="6322219"/>
            <a:ext cx="293687" cy="295275"/>
          </a:xfrm>
          <a:custGeom>
            <a:avLst/>
            <a:gdLst/>
            <a:ahLst/>
            <a:cxnLst>
              <a:cxn ang="0">
                <a:pos x="171" y="22"/>
              </a:cxn>
              <a:cxn ang="0">
                <a:pos x="107" y="52"/>
              </a:cxn>
              <a:cxn ang="0">
                <a:pos x="56" y="0"/>
              </a:cxn>
              <a:cxn ang="0">
                <a:pos x="64" y="72"/>
              </a:cxn>
              <a:cxn ang="0">
                <a:pos x="0" y="102"/>
              </a:cxn>
              <a:cxn ang="0">
                <a:pos x="70" y="116"/>
              </a:cxn>
              <a:cxn ang="0">
                <a:pos x="78" y="186"/>
              </a:cxn>
              <a:cxn ang="0">
                <a:pos x="115" y="124"/>
              </a:cxn>
              <a:cxn ang="0">
                <a:pos x="185" y="138"/>
              </a:cxn>
              <a:cxn ang="0">
                <a:pos x="137" y="84"/>
              </a:cxn>
              <a:cxn ang="0">
                <a:pos x="171" y="22"/>
              </a:cxn>
            </a:cxnLst>
            <a:rect l="0" t="0" r="r" b="b"/>
            <a:pathLst>
              <a:path w="185" h="186">
                <a:moveTo>
                  <a:pt x="171" y="22"/>
                </a:moveTo>
                <a:lnTo>
                  <a:pt x="107" y="52"/>
                </a:lnTo>
                <a:lnTo>
                  <a:pt x="56" y="0"/>
                </a:lnTo>
                <a:lnTo>
                  <a:pt x="64" y="72"/>
                </a:lnTo>
                <a:lnTo>
                  <a:pt x="0" y="102"/>
                </a:lnTo>
                <a:lnTo>
                  <a:pt x="70" y="116"/>
                </a:lnTo>
                <a:lnTo>
                  <a:pt x="78" y="186"/>
                </a:lnTo>
                <a:lnTo>
                  <a:pt x="115" y="124"/>
                </a:lnTo>
                <a:lnTo>
                  <a:pt x="185" y="138"/>
                </a:lnTo>
                <a:lnTo>
                  <a:pt x="137" y="84"/>
                </a:lnTo>
                <a:lnTo>
                  <a:pt x="171" y="2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 rot="5400000">
            <a:off x="7571582" y="5944394"/>
            <a:ext cx="298450" cy="293687"/>
          </a:xfrm>
          <a:custGeom>
            <a:avLst/>
            <a:gdLst/>
            <a:ahLst/>
            <a:cxnLst>
              <a:cxn ang="0">
                <a:pos x="164" y="12"/>
              </a:cxn>
              <a:cxn ang="0">
                <a:pos x="102" y="48"/>
              </a:cxn>
              <a:cxn ang="0">
                <a:pos x="48" y="0"/>
              </a:cxn>
              <a:cxn ang="0">
                <a:pos x="62" y="70"/>
              </a:cxn>
              <a:cxn ang="0">
                <a:pos x="0" y="106"/>
              </a:cxn>
              <a:cxn ang="0">
                <a:pos x="70" y="114"/>
              </a:cxn>
              <a:cxn ang="0">
                <a:pos x="86" y="185"/>
              </a:cxn>
              <a:cxn ang="0">
                <a:pos x="114" y="118"/>
              </a:cxn>
              <a:cxn ang="0">
                <a:pos x="188" y="126"/>
              </a:cxn>
              <a:cxn ang="0">
                <a:pos x="134" y="78"/>
              </a:cxn>
              <a:cxn ang="0">
                <a:pos x="164" y="12"/>
              </a:cxn>
            </a:cxnLst>
            <a:rect l="0" t="0" r="r" b="b"/>
            <a:pathLst>
              <a:path w="188" h="185">
                <a:moveTo>
                  <a:pt x="164" y="12"/>
                </a:moveTo>
                <a:lnTo>
                  <a:pt x="102" y="48"/>
                </a:lnTo>
                <a:lnTo>
                  <a:pt x="48" y="0"/>
                </a:lnTo>
                <a:lnTo>
                  <a:pt x="62" y="70"/>
                </a:lnTo>
                <a:lnTo>
                  <a:pt x="0" y="106"/>
                </a:lnTo>
                <a:lnTo>
                  <a:pt x="70" y="114"/>
                </a:lnTo>
                <a:lnTo>
                  <a:pt x="86" y="185"/>
                </a:lnTo>
                <a:lnTo>
                  <a:pt x="114" y="118"/>
                </a:lnTo>
                <a:lnTo>
                  <a:pt x="188" y="126"/>
                </a:lnTo>
                <a:lnTo>
                  <a:pt x="134" y="78"/>
                </a:lnTo>
                <a:lnTo>
                  <a:pt x="164" y="1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1781175" y="6391275"/>
            <a:ext cx="357188" cy="339725"/>
          </a:xfrm>
          <a:custGeom>
            <a:avLst/>
            <a:gdLst/>
            <a:ahLst/>
            <a:cxnLst>
              <a:cxn ang="0">
                <a:pos x="81" y="62"/>
              </a:cxn>
              <a:cxn ang="0">
                <a:pos x="111" y="38"/>
              </a:cxn>
              <a:cxn ang="0">
                <a:pos x="73" y="40"/>
              </a:cxn>
              <a:cxn ang="0">
                <a:pos x="69" y="37"/>
              </a:cxn>
              <a:cxn ang="0">
                <a:pos x="53" y="0"/>
              </a:cxn>
              <a:cxn ang="0">
                <a:pos x="42" y="38"/>
              </a:cxn>
              <a:cxn ang="0">
                <a:pos x="38" y="41"/>
              </a:cxn>
              <a:cxn ang="0">
                <a:pos x="0" y="43"/>
              </a:cxn>
              <a:cxn ang="0">
                <a:pos x="32" y="65"/>
              </a:cxn>
              <a:cxn ang="0">
                <a:pos x="34" y="69"/>
              </a:cxn>
              <a:cxn ang="0">
                <a:pos x="23" y="106"/>
              </a:cxn>
              <a:cxn ang="0">
                <a:pos x="29" y="102"/>
              </a:cxn>
              <a:cxn ang="0">
                <a:pos x="29" y="102"/>
              </a:cxn>
              <a:cxn ang="0">
                <a:pos x="55" y="82"/>
              </a:cxn>
              <a:cxn ang="0">
                <a:pos x="60" y="82"/>
              </a:cxn>
              <a:cxn ang="0">
                <a:pos x="93" y="104"/>
              </a:cxn>
              <a:cxn ang="0">
                <a:pos x="80" y="67"/>
              </a:cxn>
              <a:cxn ang="0">
                <a:pos x="81" y="62"/>
              </a:cxn>
            </a:cxnLst>
            <a:rect l="0" t="0" r="r" b="b"/>
            <a:pathLst>
              <a:path w="111" h="106">
                <a:moveTo>
                  <a:pt x="81" y="62"/>
                </a:moveTo>
                <a:cubicBezTo>
                  <a:pt x="111" y="38"/>
                  <a:pt x="111" y="38"/>
                  <a:pt x="111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1" y="40"/>
                  <a:pt x="69" y="39"/>
                  <a:pt x="69" y="37"/>
                </a:cubicBezTo>
                <a:cubicBezTo>
                  <a:pt x="53" y="0"/>
                  <a:pt x="53" y="0"/>
                  <a:pt x="53" y="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1"/>
                  <a:pt x="38" y="41"/>
                </a:cubicBezTo>
                <a:cubicBezTo>
                  <a:pt x="0" y="43"/>
                  <a:pt x="0" y="43"/>
                  <a:pt x="0" y="43"/>
                </a:cubicBezTo>
                <a:cubicBezTo>
                  <a:pt x="32" y="65"/>
                  <a:pt x="32" y="65"/>
                  <a:pt x="32" y="65"/>
                </a:cubicBezTo>
                <a:cubicBezTo>
                  <a:pt x="34" y="66"/>
                  <a:pt x="34" y="67"/>
                  <a:pt x="34" y="69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55" y="82"/>
                  <a:pt x="55" y="82"/>
                  <a:pt x="55" y="82"/>
                </a:cubicBezTo>
                <a:cubicBezTo>
                  <a:pt x="57" y="81"/>
                  <a:pt x="59" y="81"/>
                  <a:pt x="60" y="82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67"/>
                  <a:pt x="80" y="67"/>
                  <a:pt x="80" y="67"/>
                </a:cubicBezTo>
                <a:cubicBezTo>
                  <a:pt x="79" y="65"/>
                  <a:pt x="80" y="63"/>
                  <a:pt x="81" y="62"/>
                </a:cubicBezTo>
                <a:close/>
              </a:path>
            </a:pathLst>
          </a:custGeom>
          <a:solidFill>
            <a:srgbClr val="A7A7A7">
              <a:alpha val="72000"/>
            </a:srgb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5861050" y="-7938"/>
            <a:ext cx="3044825" cy="6870701"/>
          </a:xfrm>
          <a:custGeom>
            <a:avLst/>
            <a:gdLst/>
            <a:ahLst/>
            <a:cxnLst>
              <a:cxn ang="0">
                <a:pos x="823" y="1253"/>
              </a:cxn>
              <a:cxn ang="0">
                <a:pos x="614" y="46"/>
              </a:cxn>
              <a:cxn ang="0">
                <a:pos x="566" y="0"/>
              </a:cxn>
              <a:cxn ang="0">
                <a:pos x="507" y="0"/>
              </a:cxn>
              <a:cxn ang="0">
                <a:pos x="575" y="56"/>
              </a:cxn>
              <a:cxn ang="0">
                <a:pos x="594" y="76"/>
              </a:cxn>
              <a:cxn ang="0">
                <a:pos x="722" y="246"/>
              </a:cxn>
              <a:cxn ang="0">
                <a:pos x="803" y="1247"/>
              </a:cxn>
              <a:cxn ang="0">
                <a:pos x="189" y="2081"/>
              </a:cxn>
              <a:cxn ang="0">
                <a:pos x="0" y="2164"/>
              </a:cxn>
              <a:cxn ang="0">
                <a:pos x="111" y="2164"/>
              </a:cxn>
              <a:cxn ang="0">
                <a:pos x="209" y="2113"/>
              </a:cxn>
              <a:cxn ang="0">
                <a:pos x="823" y="1253"/>
              </a:cxn>
            </a:cxnLst>
            <a:rect l="0" t="0" r="r" b="b"/>
            <a:pathLst>
              <a:path w="957" h="2164">
                <a:moveTo>
                  <a:pt x="823" y="1253"/>
                </a:moveTo>
                <a:cubicBezTo>
                  <a:pt x="957" y="774"/>
                  <a:pt x="863" y="307"/>
                  <a:pt x="614" y="46"/>
                </a:cubicBezTo>
                <a:cubicBezTo>
                  <a:pt x="599" y="30"/>
                  <a:pt x="583" y="15"/>
                  <a:pt x="56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30" y="17"/>
                  <a:pt x="553" y="36"/>
                  <a:pt x="575" y="56"/>
                </a:cubicBezTo>
                <a:cubicBezTo>
                  <a:pt x="581" y="63"/>
                  <a:pt x="588" y="69"/>
                  <a:pt x="594" y="76"/>
                </a:cubicBezTo>
                <a:cubicBezTo>
                  <a:pt x="643" y="125"/>
                  <a:pt x="686" y="183"/>
                  <a:pt x="722" y="246"/>
                </a:cubicBezTo>
                <a:cubicBezTo>
                  <a:pt x="871" y="507"/>
                  <a:pt x="911" y="873"/>
                  <a:pt x="803" y="1247"/>
                </a:cubicBezTo>
                <a:cubicBezTo>
                  <a:pt x="695" y="1624"/>
                  <a:pt x="461" y="1925"/>
                  <a:pt x="189" y="2081"/>
                </a:cubicBezTo>
                <a:cubicBezTo>
                  <a:pt x="127" y="2116"/>
                  <a:pt x="64" y="2144"/>
                  <a:pt x="0" y="2164"/>
                </a:cubicBezTo>
                <a:cubicBezTo>
                  <a:pt x="111" y="2164"/>
                  <a:pt x="111" y="2164"/>
                  <a:pt x="111" y="2164"/>
                </a:cubicBezTo>
                <a:cubicBezTo>
                  <a:pt x="144" y="2149"/>
                  <a:pt x="177" y="2132"/>
                  <a:pt x="209" y="2113"/>
                </a:cubicBezTo>
                <a:cubicBezTo>
                  <a:pt x="481" y="1952"/>
                  <a:pt x="715" y="1642"/>
                  <a:pt x="823" y="1253"/>
                </a:cubicBezTo>
                <a:close/>
              </a:path>
            </a:pathLst>
          </a:custGeom>
          <a:solidFill>
            <a:srgbClr val="EA0000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" y="1006475"/>
            <a:ext cx="83375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13688" y="6111875"/>
            <a:ext cx="111442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4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3688" y="6472238"/>
            <a:ext cx="1114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</p:bldLst>
  </p:timing>
  <p:txStyles>
    <p:titleStyle>
      <a:lvl1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The Mid-Atlantic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2312" cy="538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Maryland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vl\шк\англ\шк\Mid Atlantic\pictures\750px-Flag_of_Mary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620688"/>
            <a:ext cx="3024337" cy="2016224"/>
          </a:xfrm>
          <a:prstGeom prst="rect">
            <a:avLst/>
          </a:prstGeom>
          <a:noFill/>
        </p:spPr>
      </p:pic>
      <p:pic>
        <p:nvPicPr>
          <p:cNvPr id="3075" name="Picture 3" descr="D:\vl\шк\англ\шк\Mid Atlantic\pictures\Maryland-State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376265" cy="2376264"/>
          </a:xfrm>
          <a:prstGeom prst="rect">
            <a:avLst/>
          </a:prstGeom>
          <a:noFill/>
        </p:spPr>
      </p:pic>
      <p:pic>
        <p:nvPicPr>
          <p:cNvPr id="3077" name="Picture 5" descr="D:\vl\шк\англ\шк\Mid Atlantic\pictures\chesapeake_bay_from_abo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705100" cy="3267075"/>
          </a:xfrm>
          <a:prstGeom prst="rect">
            <a:avLst/>
          </a:prstGeom>
          <a:noFill/>
        </p:spPr>
      </p:pic>
      <p:pic>
        <p:nvPicPr>
          <p:cNvPr id="3078" name="Picture 6" descr="D:\vl\шк\англ\шк\Mid Atlantic\pictures\Travel-destinations-ED0310_Baltimore_Mai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21088"/>
            <a:ext cx="4392488" cy="2396509"/>
          </a:xfrm>
          <a:prstGeom prst="rect">
            <a:avLst/>
          </a:prstGeom>
          <a:noFill/>
        </p:spPr>
      </p:pic>
      <p:pic>
        <p:nvPicPr>
          <p:cNvPr id="3076" name="Picture 4" descr="D:\vl\шк\англ\шк\Mid Atlantic\pictures\crab-fea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24944"/>
            <a:ext cx="3744416" cy="21218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20272" y="5157192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Chesapeake Bay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Baltimore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72312" cy="538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New Jersey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D:\vl\шк\англ\шк\Mid Atlantic\pictures\750px-Flag_of_New_Jersey.svg.png"/>
          <p:cNvPicPr>
            <a:picLocks noChangeAspect="1" noChangeArrowheads="1"/>
          </p:cNvPicPr>
          <p:nvPr/>
        </p:nvPicPr>
        <p:blipFill>
          <a:blip r:embed="rId2" cstate="print"/>
          <a:srcRect l="17596" t="5971" r="15319" b="11547"/>
          <a:stretch>
            <a:fillRect/>
          </a:stretch>
        </p:blipFill>
        <p:spPr bwMode="auto">
          <a:xfrm>
            <a:off x="251521" y="602981"/>
            <a:ext cx="3096344" cy="2537987"/>
          </a:xfrm>
          <a:prstGeom prst="rect">
            <a:avLst/>
          </a:prstGeom>
          <a:noFill/>
        </p:spPr>
      </p:pic>
      <p:pic>
        <p:nvPicPr>
          <p:cNvPr id="4099" name="Picture 3" descr="D:\vl\шк\англ\шк\Mid Atlantic\pictures\403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12999"/>
            <a:ext cx="3340101" cy="4445001"/>
          </a:xfrm>
          <a:prstGeom prst="rect">
            <a:avLst/>
          </a:prstGeom>
          <a:noFill/>
        </p:spPr>
      </p:pic>
      <p:pic>
        <p:nvPicPr>
          <p:cNvPr id="4098" name="Picture 2" descr="D:\vl\шк\англ\шк\Mid Atlantic\pictures\Seal_of_New_Jers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2780928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2312" cy="538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Pennsylvania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vl\шк\англ\шк\Mid Atlantic\pictures\289px-Seal_of_Pennsylv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376264" cy="2376264"/>
          </a:xfrm>
          <a:prstGeom prst="rect">
            <a:avLst/>
          </a:prstGeom>
          <a:noFill/>
        </p:spPr>
      </p:pic>
      <p:pic>
        <p:nvPicPr>
          <p:cNvPr id="5123" name="Picture 3" descr="D:\vl\шк\англ\шк\Mid Atlantic\pictures\675px-Flag_of_Pennsylvania.svg.png"/>
          <p:cNvPicPr>
            <a:picLocks noChangeAspect="1" noChangeArrowheads="1"/>
          </p:cNvPicPr>
          <p:nvPr/>
        </p:nvPicPr>
        <p:blipFill>
          <a:blip r:embed="rId3" cstate="print"/>
          <a:srcRect l="7272" t="6720" r="8729" b="10961"/>
          <a:stretch>
            <a:fillRect/>
          </a:stretch>
        </p:blipFill>
        <p:spPr bwMode="auto">
          <a:xfrm>
            <a:off x="323528" y="692696"/>
            <a:ext cx="3312367" cy="2164080"/>
          </a:xfrm>
          <a:prstGeom prst="rect">
            <a:avLst/>
          </a:prstGeom>
          <a:noFill/>
        </p:spPr>
      </p:pic>
      <p:pic>
        <p:nvPicPr>
          <p:cNvPr id="5124" name="Picture 4" descr="D:\vl\шк\англ\шк\Mid Atlantic\pictures\sky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4123639" cy="2886547"/>
          </a:xfrm>
          <a:prstGeom prst="rect">
            <a:avLst/>
          </a:prstGeom>
          <a:noFill/>
        </p:spPr>
      </p:pic>
      <p:pic>
        <p:nvPicPr>
          <p:cNvPr id="5126" name="Picture 6" descr="D:\vl\шк\англ\шк\Mid Atlantic\pictures\pittsburgh-pennsylva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816424" cy="2908716"/>
          </a:xfrm>
          <a:prstGeom prst="rect">
            <a:avLst/>
          </a:prstGeom>
          <a:noFill/>
        </p:spPr>
      </p:pic>
      <p:pic>
        <p:nvPicPr>
          <p:cNvPr id="5125" name="Picture 5" descr="D:\vl\шк\англ\шк\Mid Atlantic\pictures\tp1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2541797" cy="25649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3732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Philadelphia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5445224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Pittsburgh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509120"/>
            <a:ext cx="4032448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Liberty Bell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072312" cy="538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Virginia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vl\шк\англ\шк\Mid Atlantic\pictures\Seal_of_Virgi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2520281" cy="2520280"/>
          </a:xfrm>
          <a:prstGeom prst="rect">
            <a:avLst/>
          </a:prstGeom>
          <a:noFill/>
        </p:spPr>
      </p:pic>
      <p:pic>
        <p:nvPicPr>
          <p:cNvPr id="6147" name="Picture 3" descr="D:\vl\шк\англ\шк\Mid Atlantic\pictures\670px-Flag_of_Virginia.svg.png"/>
          <p:cNvPicPr>
            <a:picLocks noChangeAspect="1" noChangeArrowheads="1"/>
          </p:cNvPicPr>
          <p:nvPr/>
        </p:nvPicPr>
        <p:blipFill>
          <a:blip r:embed="rId3" cstate="print"/>
          <a:srcRect l="14668" t="4930" r="15375" b="7967"/>
          <a:stretch>
            <a:fillRect/>
          </a:stretch>
        </p:blipFill>
        <p:spPr bwMode="auto">
          <a:xfrm>
            <a:off x="395536" y="692696"/>
            <a:ext cx="3168352" cy="2708430"/>
          </a:xfrm>
          <a:prstGeom prst="rect">
            <a:avLst/>
          </a:prstGeom>
          <a:noFill/>
        </p:spPr>
      </p:pic>
      <p:pic>
        <p:nvPicPr>
          <p:cNvPr id="6148" name="Picture 4" descr="D:\vl\шк\англ\шк\Mid Atlantic\pictures\4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3"/>
            <a:ext cx="4572000" cy="3221433"/>
          </a:xfrm>
          <a:prstGeom prst="rect">
            <a:avLst/>
          </a:prstGeom>
          <a:noFill/>
        </p:spPr>
      </p:pic>
      <p:pic>
        <p:nvPicPr>
          <p:cNvPr id="6149" name="Picture 5" descr="D:\vl\шк\англ\шк\Mid Atlantic\pictures\aIMG_4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4355976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Pentagon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021288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CIA headquarter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West Virginia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173" name="Picture 5" descr="D:\vl\шк\англ\шк\Mid Atlantic\pictures\hi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953000"/>
            <a:ext cx="4286251" cy="1905000"/>
          </a:xfrm>
          <a:prstGeom prst="rect">
            <a:avLst/>
          </a:prstGeom>
          <a:noFill/>
        </p:spPr>
      </p:pic>
      <p:pic>
        <p:nvPicPr>
          <p:cNvPr id="7172" name="Picture 4" descr="D:\vl\шк\англ\шк\Mid Atlantic\pictures\canaan-valley-ski-res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2627784" cy="2102228"/>
          </a:xfrm>
          <a:prstGeom prst="rect">
            <a:avLst/>
          </a:prstGeom>
          <a:noFill/>
        </p:spPr>
      </p:pic>
      <p:pic>
        <p:nvPicPr>
          <p:cNvPr id="7174" name="Picture 6" descr="D:\vl\шк\англ\шк\Mid Atlantic\pictures\West-Virginia-Mountain-Bi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2167741" cy="3240360"/>
          </a:xfrm>
          <a:prstGeom prst="rect">
            <a:avLst/>
          </a:prstGeom>
          <a:noFill/>
        </p:spPr>
      </p:pic>
      <p:pic>
        <p:nvPicPr>
          <p:cNvPr id="7171" name="Picture 3" descr="D:\vl\шк\англ\шк\Mid Atlantic\pictures\Seal_of_West_Virgini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836712"/>
            <a:ext cx="2601749" cy="2592288"/>
          </a:xfrm>
          <a:prstGeom prst="rect">
            <a:avLst/>
          </a:prstGeom>
          <a:noFill/>
        </p:spPr>
      </p:pic>
      <p:pic>
        <p:nvPicPr>
          <p:cNvPr id="7170" name="Picture 2" descr="D:\vl\шк\англ\шк\Mid Atlantic\pictures\760px-Flag_of_West_Virgini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36712"/>
            <a:ext cx="4952304" cy="2606476"/>
          </a:xfrm>
          <a:prstGeom prst="rect">
            <a:avLst/>
          </a:prstGeom>
          <a:noFill/>
        </p:spPr>
      </p:pic>
      <p:pic>
        <p:nvPicPr>
          <p:cNvPr id="7175" name="Picture 7" descr="D:\vl\шк\англ\шк\Mid Atlantic\pictures\wv-whitetail-hun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499" y="4924425"/>
            <a:ext cx="2476501" cy="1933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skiing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6381328"/>
            <a:ext cx="230425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hiking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544522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mountain biking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5085184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hunting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Thanks for watching !!!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2138" y="6350"/>
            <a:ext cx="7646987" cy="995363"/>
            <a:chOff x="373" y="4"/>
            <a:chExt cx="4817" cy="627"/>
          </a:xfrm>
        </p:grpSpPr>
        <p:pic>
          <p:nvPicPr>
            <p:cNvPr id="4141" name="Picture 5" descr="usa bar shadow"/>
            <p:cNvPicPr>
              <a:picLocks noChangeAspect="1" noChangeArrowheads="1"/>
            </p:cNvPicPr>
            <p:nvPr/>
          </p:nvPicPr>
          <p:blipFill>
            <a:blip r:embed="rId2" cstate="print"/>
            <a:srcRect l="8687" t="23734" r="8118" b="61833"/>
            <a:stretch>
              <a:fillRect/>
            </a:stretch>
          </p:blipFill>
          <p:spPr bwMode="auto">
            <a:xfrm>
              <a:off x="373" y="4"/>
              <a:ext cx="4817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42" name="Group 6"/>
            <p:cNvGrpSpPr>
              <a:grpSpLocks/>
            </p:cNvGrpSpPr>
            <p:nvPr/>
          </p:nvGrpSpPr>
          <p:grpSpPr bwMode="auto">
            <a:xfrm>
              <a:off x="489" y="107"/>
              <a:ext cx="4585" cy="380"/>
              <a:chOff x="489" y="107"/>
              <a:chExt cx="4585" cy="380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auto">
              <a:xfrm>
                <a:off x="489" y="107"/>
                <a:ext cx="4585" cy="380"/>
              </a:xfrm>
              <a:custGeom>
                <a:avLst/>
                <a:gdLst/>
                <a:ahLst/>
                <a:cxnLst>
                  <a:cxn ang="0">
                    <a:pos x="2141" y="0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58"/>
                  </a:cxn>
                  <a:cxn ang="0">
                    <a:pos x="0" y="137"/>
                  </a:cxn>
                  <a:cxn ang="0">
                    <a:pos x="0" y="190"/>
                  </a:cxn>
                  <a:cxn ang="0">
                    <a:pos x="2288" y="190"/>
                  </a:cxn>
                  <a:cxn ang="0">
                    <a:pos x="2160" y="20"/>
                  </a:cxn>
                  <a:cxn ang="0">
                    <a:pos x="2141" y="0"/>
                  </a:cxn>
                </a:cxnLst>
                <a:rect l="0" t="0" r="r" b="b"/>
                <a:pathLst>
                  <a:path w="2288" h="190">
                    <a:moveTo>
                      <a:pt x="214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288" y="190"/>
                      <a:pt x="2288" y="190"/>
                      <a:pt x="2288" y="190"/>
                    </a:cubicBezTo>
                    <a:cubicBezTo>
                      <a:pt x="2252" y="127"/>
                      <a:pt x="2209" y="69"/>
                      <a:pt x="2160" y="20"/>
                    </a:cubicBezTo>
                    <a:cubicBezTo>
                      <a:pt x="2154" y="13"/>
                      <a:pt x="2147" y="7"/>
                      <a:pt x="214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6078"/>
                      <a:invGamma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auto">
              <a:xfrm>
                <a:off x="505" y="123"/>
                <a:ext cx="4433" cy="322"/>
              </a:xfrm>
              <a:custGeom>
                <a:avLst/>
                <a:gdLst/>
                <a:ahLst/>
                <a:cxnLst>
                  <a:cxn ang="0">
                    <a:pos x="2009" y="39"/>
                  </a:cxn>
                  <a:cxn ang="0">
                    <a:pos x="2212" y="93"/>
                  </a:cxn>
                  <a:cxn ang="0">
                    <a:pos x="2146" y="17"/>
                  </a:cxn>
                  <a:cxn ang="0">
                    <a:pos x="2129" y="0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529" y="110"/>
                  </a:cxn>
                  <a:cxn ang="0">
                    <a:pos x="2009" y="39"/>
                  </a:cxn>
                </a:cxnLst>
                <a:rect l="0" t="0" r="r" b="b"/>
                <a:pathLst>
                  <a:path w="2212" h="161">
                    <a:moveTo>
                      <a:pt x="2009" y="39"/>
                    </a:moveTo>
                    <a:cubicBezTo>
                      <a:pt x="2050" y="45"/>
                      <a:pt x="2117" y="47"/>
                      <a:pt x="2212" y="93"/>
                    </a:cubicBezTo>
                    <a:cubicBezTo>
                      <a:pt x="2191" y="66"/>
                      <a:pt x="2169" y="41"/>
                      <a:pt x="2146" y="17"/>
                    </a:cubicBezTo>
                    <a:cubicBezTo>
                      <a:pt x="2141" y="12"/>
                      <a:pt x="2135" y="6"/>
                      <a:pt x="21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223" y="153"/>
                      <a:pt x="438" y="124"/>
                      <a:pt x="529" y="110"/>
                    </a:cubicBezTo>
                    <a:cubicBezTo>
                      <a:pt x="977" y="39"/>
                      <a:pt x="1814" y="7"/>
                      <a:pt x="2009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17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-4763"/>
            <a:ext cx="1063625" cy="998538"/>
            <a:chOff x="0" y="-3"/>
            <a:chExt cx="670" cy="629"/>
          </a:xfrm>
        </p:grpSpPr>
        <p:pic>
          <p:nvPicPr>
            <p:cNvPr id="4102" name="Picture 10" descr="usa star shadow"/>
            <p:cNvPicPr>
              <a:picLocks noChangeAspect="1" noChangeArrowheads="1"/>
            </p:cNvPicPr>
            <p:nvPr/>
          </p:nvPicPr>
          <p:blipFill>
            <a:blip r:embed="rId3" cstate="print"/>
            <a:srcRect l="44853" t="43394" r="43575" b="42197"/>
            <a:stretch>
              <a:fillRect/>
            </a:stretch>
          </p:blipFill>
          <p:spPr bwMode="auto">
            <a:xfrm>
              <a:off x="0" y="0"/>
              <a:ext cx="670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12" y="-3"/>
              <a:ext cx="583" cy="594"/>
              <a:chOff x="12" y="-3"/>
              <a:chExt cx="583" cy="594"/>
            </a:xfrm>
          </p:grpSpPr>
          <p:sp>
            <p:nvSpPr>
              <p:cNvPr id="4104" name="Freeform 12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>
                  <a:gd name="T0" fmla="*/ 0 w 16"/>
                  <a:gd name="T1" fmla="*/ 0 h 21"/>
                  <a:gd name="T2" fmla="*/ 6 w 16"/>
                  <a:gd name="T3" fmla="*/ 7 h 21"/>
                  <a:gd name="T4" fmla="*/ 16 w 16"/>
                  <a:gd name="T5" fmla="*/ 21 h 21"/>
                  <a:gd name="T6" fmla="*/ 9 w 16"/>
                  <a:gd name="T7" fmla="*/ 13 h 21"/>
                  <a:gd name="T8" fmla="*/ 0 w 1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13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>
                  <a:gd name="T0" fmla="*/ 0 w 23"/>
                  <a:gd name="T1" fmla="*/ 0 h 43"/>
                  <a:gd name="T2" fmla="*/ 7 w 23"/>
                  <a:gd name="T3" fmla="*/ 8 h 43"/>
                  <a:gd name="T4" fmla="*/ 23 w 23"/>
                  <a:gd name="T5" fmla="*/ 43 h 43"/>
                  <a:gd name="T6" fmla="*/ 16 w 23"/>
                  <a:gd name="T7" fmla="*/ 35 h 43"/>
                  <a:gd name="T8" fmla="*/ 0 w 2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3"/>
                  <a:gd name="T17" fmla="*/ 23 w 2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4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>
                  <a:gd name="T0" fmla="*/ 0 w 11"/>
                  <a:gd name="T1" fmla="*/ 0 h 42"/>
                  <a:gd name="T2" fmla="*/ 7 w 11"/>
                  <a:gd name="T3" fmla="*/ 8 h 42"/>
                  <a:gd name="T4" fmla="*/ 11 w 11"/>
                  <a:gd name="T5" fmla="*/ 42 h 42"/>
                  <a:gd name="T6" fmla="*/ 4 w 11"/>
                  <a:gd name="T7" fmla="*/ 34 h 42"/>
                  <a:gd name="T8" fmla="*/ 0 w 11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"/>
                  <a:gd name="T17" fmla="*/ 11 w 11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5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>
                  <a:gd name="T0" fmla="*/ 1 w 8"/>
                  <a:gd name="T1" fmla="*/ 0 h 29"/>
                  <a:gd name="T2" fmla="*/ 8 w 8"/>
                  <a:gd name="T3" fmla="*/ 8 h 29"/>
                  <a:gd name="T4" fmla="*/ 6 w 8"/>
                  <a:gd name="T5" fmla="*/ 29 h 29"/>
                  <a:gd name="T6" fmla="*/ 0 w 8"/>
                  <a:gd name="T7" fmla="*/ 22 h 29"/>
                  <a:gd name="T8" fmla="*/ 1 w 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6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>
                  <a:gd name="T0" fmla="*/ 5 w 11"/>
                  <a:gd name="T1" fmla="*/ 0 h 26"/>
                  <a:gd name="T2" fmla="*/ 11 w 11"/>
                  <a:gd name="T3" fmla="*/ 7 h 26"/>
                  <a:gd name="T4" fmla="*/ 7 w 11"/>
                  <a:gd name="T5" fmla="*/ 26 h 26"/>
                  <a:gd name="T6" fmla="*/ 0 w 11"/>
                  <a:gd name="T7" fmla="*/ 18 h 26"/>
                  <a:gd name="T8" fmla="*/ 5 w 1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6"/>
                  <a:gd name="T17" fmla="*/ 11 w 1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7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>
                  <a:gd name="T0" fmla="*/ 7 w 14"/>
                  <a:gd name="T1" fmla="*/ 0 h 25"/>
                  <a:gd name="T2" fmla="*/ 14 w 14"/>
                  <a:gd name="T3" fmla="*/ 8 h 25"/>
                  <a:gd name="T4" fmla="*/ 7 w 14"/>
                  <a:gd name="T5" fmla="*/ 25 h 25"/>
                  <a:gd name="T6" fmla="*/ 0 w 14"/>
                  <a:gd name="T7" fmla="*/ 17 h 25"/>
                  <a:gd name="T8" fmla="*/ 7 w 1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5"/>
                  <a:gd name="T17" fmla="*/ 14 w 1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8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>
                  <a:gd name="T0" fmla="*/ 9 w 16"/>
                  <a:gd name="T1" fmla="*/ 0 h 24"/>
                  <a:gd name="T2" fmla="*/ 16 w 16"/>
                  <a:gd name="T3" fmla="*/ 8 h 24"/>
                  <a:gd name="T4" fmla="*/ 6 w 16"/>
                  <a:gd name="T5" fmla="*/ 24 h 24"/>
                  <a:gd name="T6" fmla="*/ 0 w 16"/>
                  <a:gd name="T7" fmla="*/ 16 h 24"/>
                  <a:gd name="T8" fmla="*/ 9 w 1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rgbClr val="8A1717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9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>
                  <a:gd name="T0" fmla="*/ 15 w 21"/>
                  <a:gd name="T1" fmla="*/ 0 h 26"/>
                  <a:gd name="T2" fmla="*/ 21 w 21"/>
                  <a:gd name="T3" fmla="*/ 8 h 26"/>
                  <a:gd name="T4" fmla="*/ 7 w 21"/>
                  <a:gd name="T5" fmla="*/ 26 h 26"/>
                  <a:gd name="T6" fmla="*/ 0 w 21"/>
                  <a:gd name="T7" fmla="*/ 18 h 26"/>
                  <a:gd name="T8" fmla="*/ 15 w 2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6"/>
                  <a:gd name="T17" fmla="*/ 21 w 2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20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>
                  <a:gd name="T0" fmla="*/ 192 w 199"/>
                  <a:gd name="T1" fmla="*/ 5 h 68"/>
                  <a:gd name="T2" fmla="*/ 199 w 199"/>
                  <a:gd name="T3" fmla="*/ 13 h 68"/>
                  <a:gd name="T4" fmla="*/ 189 w 199"/>
                  <a:gd name="T5" fmla="*/ 22 h 68"/>
                  <a:gd name="T6" fmla="*/ 6 w 199"/>
                  <a:gd name="T7" fmla="*/ 7 h 68"/>
                  <a:gd name="T8" fmla="*/ 0 w 199"/>
                  <a:gd name="T9" fmla="*/ 0 h 68"/>
                  <a:gd name="T10" fmla="*/ 182 w 199"/>
                  <a:gd name="T11" fmla="*/ 14 h 68"/>
                  <a:gd name="T12" fmla="*/ 192 w 199"/>
                  <a:gd name="T13" fmla="*/ 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68"/>
                  <a:gd name="T23" fmla="*/ 199 w 19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3" name="Freeform 21"/>
              <p:cNvSpPr>
                <a:spLocks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>
                  <a:gd name="T0" fmla="*/ 46 w 291"/>
                  <a:gd name="T1" fmla="*/ 229 h 289"/>
                  <a:gd name="T2" fmla="*/ 63 w 291"/>
                  <a:gd name="T3" fmla="*/ 46 h 289"/>
                  <a:gd name="T4" fmla="*/ 246 w 291"/>
                  <a:gd name="T5" fmla="*/ 61 h 289"/>
                  <a:gd name="T6" fmla="*/ 228 w 291"/>
                  <a:gd name="T7" fmla="*/ 243 h 289"/>
                  <a:gd name="T8" fmla="*/ 46 w 291"/>
                  <a:gd name="T9" fmla="*/ 229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289"/>
                  <a:gd name="T17" fmla="*/ 291 w 291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2556"/>
                  </a:gs>
                  <a:gs pos="100000">
                    <a:srgbClr val="00429A"/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138" y="41"/>
                <a:ext cx="419" cy="406"/>
              </a:xfrm>
              <a:custGeom>
                <a:avLst/>
                <a:gdLst/>
                <a:ahLst/>
                <a:cxnLst>
                  <a:cxn ang="0">
                    <a:pos x="95" y="98"/>
                  </a:cxn>
                  <a:cxn ang="0">
                    <a:pos x="172" y="203"/>
                  </a:cxn>
                  <a:cxn ang="0">
                    <a:pos x="209" y="117"/>
                  </a:cxn>
                  <a:cxn ang="0">
                    <a:pos x="91" y="0"/>
                  </a:cxn>
                  <a:cxn ang="0">
                    <a:pos x="0" y="43"/>
                  </a:cxn>
                  <a:cxn ang="0">
                    <a:pos x="95" y="98"/>
                  </a:cxn>
                </a:cxnLst>
                <a:rect l="0" t="0" r="r" b="b"/>
                <a:pathLst>
                  <a:path w="209" h="203">
                    <a:moveTo>
                      <a:pt x="95" y="98"/>
                    </a:moveTo>
                    <a:cubicBezTo>
                      <a:pt x="117" y="136"/>
                      <a:pt x="135" y="175"/>
                      <a:pt x="172" y="203"/>
                    </a:cubicBezTo>
                    <a:cubicBezTo>
                      <a:pt x="195" y="181"/>
                      <a:pt x="209" y="151"/>
                      <a:pt x="209" y="117"/>
                    </a:cubicBezTo>
                    <a:cubicBezTo>
                      <a:pt x="209" y="52"/>
                      <a:pt x="156" y="0"/>
                      <a:pt x="91" y="0"/>
                    </a:cubicBezTo>
                    <a:cubicBezTo>
                      <a:pt x="54" y="0"/>
                      <a:pt x="21" y="17"/>
                      <a:pt x="0" y="43"/>
                    </a:cubicBezTo>
                    <a:cubicBezTo>
                      <a:pt x="38" y="51"/>
                      <a:pt x="77" y="67"/>
                      <a:pt x="95" y="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1300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Freeform 23"/>
              <p:cNvSpPr>
                <a:spLocks/>
              </p:cNvSpPr>
              <p:nvPr/>
            </p:nvSpPr>
            <p:spPr bwMode="auto">
              <a:xfrm>
                <a:off x="281" y="341"/>
                <a:ext cx="98" cy="114"/>
              </a:xfrm>
              <a:custGeom>
                <a:avLst/>
                <a:gdLst>
                  <a:gd name="T0" fmla="*/ 84 w 98"/>
                  <a:gd name="T1" fmla="*/ 100 h 114"/>
                  <a:gd name="T2" fmla="*/ 0 w 98"/>
                  <a:gd name="T3" fmla="*/ 0 h 114"/>
                  <a:gd name="T4" fmla="*/ 14 w 98"/>
                  <a:gd name="T5" fmla="*/ 16 h 114"/>
                  <a:gd name="T6" fmla="*/ 98 w 98"/>
                  <a:gd name="T7" fmla="*/ 114 h 114"/>
                  <a:gd name="T8" fmla="*/ 84 w 98"/>
                  <a:gd name="T9" fmla="*/ 10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4"/>
                  <a:gd name="T17" fmla="*/ 98 w 98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4">
                    <a:moveTo>
                      <a:pt x="84" y="10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98" y="114"/>
                    </a:lnTo>
                    <a:lnTo>
                      <a:pt x="84" y="100"/>
                    </a:lnTo>
                    <a:close/>
                  </a:path>
                </a:pathLst>
              </a:custGeom>
              <a:solidFill>
                <a:srgbClr val="006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16" name="Group 24"/>
              <p:cNvGrpSpPr>
                <a:grpSpLocks/>
              </p:cNvGrpSpPr>
              <p:nvPr/>
            </p:nvGrpSpPr>
            <p:grpSpPr bwMode="auto">
              <a:xfrm>
                <a:off x="146" y="101"/>
                <a:ext cx="345" cy="354"/>
                <a:chOff x="146" y="101"/>
                <a:chExt cx="345" cy="354"/>
              </a:xfrm>
            </p:grpSpPr>
            <p:sp>
              <p:nvSpPr>
                <p:cNvPr id="4136" name="Freeform 25"/>
                <p:cNvSpPr>
                  <a:spLocks/>
                </p:cNvSpPr>
                <p:nvPr/>
              </p:nvSpPr>
              <p:spPr bwMode="auto">
                <a:xfrm>
                  <a:off x="345" y="101"/>
                  <a:ext cx="20" cy="144"/>
                </a:xfrm>
                <a:custGeom>
                  <a:avLst/>
                  <a:gdLst>
                    <a:gd name="T0" fmla="*/ 0 w 20"/>
                    <a:gd name="T1" fmla="*/ 0 h 144"/>
                    <a:gd name="T2" fmla="*/ 12 w 20"/>
                    <a:gd name="T3" fmla="*/ 16 h 144"/>
                    <a:gd name="T4" fmla="*/ 20 w 20"/>
                    <a:gd name="T5" fmla="*/ 144 h 144"/>
                    <a:gd name="T6" fmla="*/ 8 w 20"/>
                    <a:gd name="T7" fmla="*/ 128 h 144"/>
                    <a:gd name="T8" fmla="*/ 0 w 20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44"/>
                    <a:gd name="T17" fmla="*/ 20 w 20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44">
                      <a:moveTo>
                        <a:pt x="0" y="0"/>
                      </a:moveTo>
                      <a:lnTo>
                        <a:pt x="12" y="16"/>
                      </a:lnTo>
                      <a:lnTo>
                        <a:pt x="20" y="144"/>
                      </a:lnTo>
                      <a:lnTo>
                        <a:pt x="8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7" name="Freeform 26"/>
                <p:cNvSpPr>
                  <a:spLocks/>
                </p:cNvSpPr>
                <p:nvPr/>
              </p:nvSpPr>
              <p:spPr bwMode="auto">
                <a:xfrm>
                  <a:off x="160" y="341"/>
                  <a:ext cx="135" cy="66"/>
                </a:xfrm>
                <a:custGeom>
                  <a:avLst/>
                  <a:gdLst>
                    <a:gd name="T0" fmla="*/ 121 w 135"/>
                    <a:gd name="T1" fmla="*/ 0 h 66"/>
                    <a:gd name="T2" fmla="*/ 135 w 135"/>
                    <a:gd name="T3" fmla="*/ 16 h 66"/>
                    <a:gd name="T4" fmla="*/ 14 w 135"/>
                    <a:gd name="T5" fmla="*/ 66 h 66"/>
                    <a:gd name="T6" fmla="*/ 0 w 135"/>
                    <a:gd name="T7" fmla="*/ 50 h 66"/>
                    <a:gd name="T8" fmla="*/ 121 w 135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66"/>
                    <a:gd name="T17" fmla="*/ 135 w 135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66">
                      <a:moveTo>
                        <a:pt x="121" y="0"/>
                      </a:moveTo>
                      <a:lnTo>
                        <a:pt x="135" y="16"/>
                      </a:lnTo>
                      <a:lnTo>
                        <a:pt x="14" y="66"/>
                      </a:lnTo>
                      <a:lnTo>
                        <a:pt x="0" y="5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8" name="Freeform 27"/>
                <p:cNvSpPr>
                  <a:spLocks/>
                </p:cNvSpPr>
                <p:nvPr/>
              </p:nvSpPr>
              <p:spPr bwMode="auto">
                <a:xfrm>
                  <a:off x="357" y="261"/>
                  <a:ext cx="134" cy="64"/>
                </a:xfrm>
                <a:custGeom>
                  <a:avLst/>
                  <a:gdLst>
                    <a:gd name="T0" fmla="*/ 120 w 134"/>
                    <a:gd name="T1" fmla="*/ 0 h 64"/>
                    <a:gd name="T2" fmla="*/ 134 w 134"/>
                    <a:gd name="T3" fmla="*/ 14 h 64"/>
                    <a:gd name="T4" fmla="*/ 14 w 134"/>
                    <a:gd name="T5" fmla="*/ 64 h 64"/>
                    <a:gd name="T6" fmla="*/ 0 w 134"/>
                    <a:gd name="T7" fmla="*/ 48 h 64"/>
                    <a:gd name="T8" fmla="*/ 120 w 134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"/>
                    <a:gd name="T16" fmla="*/ 0 h 64"/>
                    <a:gd name="T17" fmla="*/ 134 w 134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" h="64">
                      <a:moveTo>
                        <a:pt x="120" y="0"/>
                      </a:moveTo>
                      <a:lnTo>
                        <a:pt x="134" y="14"/>
                      </a:lnTo>
                      <a:lnTo>
                        <a:pt x="14" y="64"/>
                      </a:lnTo>
                      <a:lnTo>
                        <a:pt x="0" y="48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9" name="Freeform 28"/>
                <p:cNvSpPr>
                  <a:spLocks/>
                </p:cNvSpPr>
                <p:nvPr/>
              </p:nvSpPr>
              <p:spPr bwMode="auto">
                <a:xfrm>
                  <a:off x="357" y="309"/>
                  <a:ext cx="22" cy="146"/>
                </a:xfrm>
                <a:custGeom>
                  <a:avLst/>
                  <a:gdLst>
                    <a:gd name="T0" fmla="*/ 0 w 22"/>
                    <a:gd name="T1" fmla="*/ 0 h 146"/>
                    <a:gd name="T2" fmla="*/ 14 w 22"/>
                    <a:gd name="T3" fmla="*/ 16 h 146"/>
                    <a:gd name="T4" fmla="*/ 22 w 22"/>
                    <a:gd name="T5" fmla="*/ 146 h 146"/>
                    <a:gd name="T6" fmla="*/ 8 w 22"/>
                    <a:gd name="T7" fmla="*/ 132 h 146"/>
                    <a:gd name="T8" fmla="*/ 0 w 22"/>
                    <a:gd name="T9" fmla="*/ 0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46"/>
                    <a:gd name="T17" fmla="*/ 22 w 22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46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2" y="146"/>
                      </a:lnTo>
                      <a:lnTo>
                        <a:pt x="8" y="1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69696"/>
                    </a:gs>
                    <a:gs pos="100000">
                      <a:srgbClr val="636363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09" name="Freeform 29"/>
                <p:cNvSpPr>
                  <a:spLocks/>
                </p:cNvSpPr>
                <p:nvPr/>
              </p:nvSpPr>
              <p:spPr bwMode="auto">
                <a:xfrm>
                  <a:off x="146" y="101"/>
                  <a:ext cx="331" cy="340"/>
                </a:xfrm>
                <a:custGeom>
                  <a:avLst/>
                  <a:gdLst/>
                  <a:ahLst/>
                  <a:cxnLst>
                    <a:cxn ang="0">
                      <a:pos x="14" y="290"/>
                    </a:cxn>
                    <a:cxn ang="0">
                      <a:pos x="85" y="180"/>
                    </a:cxn>
                    <a:cxn ang="0">
                      <a:pos x="0" y="80"/>
                    </a:cxn>
                    <a:cxn ang="0">
                      <a:pos x="129" y="110"/>
                    </a:cxn>
                    <a:cxn ang="0">
                      <a:pos x="199" y="0"/>
                    </a:cxn>
                    <a:cxn ang="0">
                      <a:pos x="207" y="128"/>
                    </a:cxn>
                    <a:cxn ang="0">
                      <a:pos x="331" y="160"/>
                    </a:cxn>
                    <a:cxn ang="0">
                      <a:pos x="211" y="208"/>
                    </a:cxn>
                    <a:cxn ang="0">
                      <a:pos x="219" y="340"/>
                    </a:cxn>
                    <a:cxn ang="0">
                      <a:pos x="135" y="240"/>
                    </a:cxn>
                    <a:cxn ang="0">
                      <a:pos x="14" y="290"/>
                    </a:cxn>
                  </a:cxnLst>
                  <a:rect l="0" t="0" r="r" b="b"/>
                  <a:pathLst>
                    <a:path w="331" h="340">
                      <a:moveTo>
                        <a:pt x="14" y="290"/>
                      </a:moveTo>
                      <a:lnTo>
                        <a:pt x="85" y="180"/>
                      </a:lnTo>
                      <a:lnTo>
                        <a:pt x="0" y="80"/>
                      </a:lnTo>
                      <a:lnTo>
                        <a:pt x="129" y="110"/>
                      </a:lnTo>
                      <a:lnTo>
                        <a:pt x="199" y="0"/>
                      </a:lnTo>
                      <a:lnTo>
                        <a:pt x="207" y="128"/>
                      </a:lnTo>
                      <a:lnTo>
                        <a:pt x="331" y="160"/>
                      </a:lnTo>
                      <a:lnTo>
                        <a:pt x="211" y="208"/>
                      </a:lnTo>
                      <a:lnTo>
                        <a:pt x="219" y="340"/>
                      </a:lnTo>
                      <a:lnTo>
                        <a:pt x="135" y="240"/>
                      </a:lnTo>
                      <a:lnTo>
                        <a:pt x="14" y="29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17" name="Freeform 30"/>
              <p:cNvSpPr>
                <a:spLocks/>
              </p:cNvSpPr>
              <p:nvPr/>
            </p:nvSpPr>
            <p:spPr bwMode="auto">
              <a:xfrm>
                <a:off x="138" y="29"/>
                <a:ext cx="357" cy="124"/>
              </a:xfrm>
              <a:custGeom>
                <a:avLst/>
                <a:gdLst>
                  <a:gd name="T0" fmla="*/ 171 w 178"/>
                  <a:gd name="T1" fmla="*/ 54 h 62"/>
                  <a:gd name="T2" fmla="*/ 178 w 178"/>
                  <a:gd name="T3" fmla="*/ 62 h 62"/>
                  <a:gd name="T4" fmla="*/ 16 w 178"/>
                  <a:gd name="T5" fmla="*/ 49 h 62"/>
                  <a:gd name="T6" fmla="*/ 7 w 178"/>
                  <a:gd name="T7" fmla="*/ 57 h 62"/>
                  <a:gd name="T8" fmla="*/ 0 w 178"/>
                  <a:gd name="T9" fmla="*/ 49 h 62"/>
                  <a:gd name="T10" fmla="*/ 9 w 178"/>
                  <a:gd name="T11" fmla="*/ 41 h 62"/>
                  <a:gd name="T12" fmla="*/ 171 w 178"/>
                  <a:gd name="T13" fmla="*/ 54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62"/>
                  <a:gd name="T23" fmla="*/ 178 w 178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62">
                    <a:moveTo>
                      <a:pt x="171" y="54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37" y="14"/>
                      <a:pt x="65" y="8"/>
                      <a:pt x="16" y="49"/>
                    </a:cubicBezTo>
                    <a:cubicBezTo>
                      <a:pt x="13" y="52"/>
                      <a:pt x="10" y="54"/>
                      <a:pt x="7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7"/>
                      <a:pt x="6" y="44"/>
                      <a:pt x="9" y="41"/>
                    </a:cubicBezTo>
                    <a:cubicBezTo>
                      <a:pt x="58" y="0"/>
                      <a:pt x="131" y="6"/>
                      <a:pt x="171" y="54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31"/>
              <p:cNvSpPr>
                <a:spLocks/>
              </p:cNvSpPr>
              <p:nvPr/>
            </p:nvSpPr>
            <p:spPr bwMode="auto">
              <a:xfrm>
                <a:off x="114" y="127"/>
                <a:ext cx="38" cy="48"/>
              </a:xfrm>
              <a:custGeom>
                <a:avLst/>
                <a:gdLst>
                  <a:gd name="T0" fmla="*/ 12 w 19"/>
                  <a:gd name="T1" fmla="*/ 0 h 24"/>
                  <a:gd name="T2" fmla="*/ 19 w 19"/>
                  <a:gd name="T3" fmla="*/ 8 h 24"/>
                  <a:gd name="T4" fmla="*/ 6 w 19"/>
                  <a:gd name="T5" fmla="*/ 24 h 24"/>
                  <a:gd name="T6" fmla="*/ 0 w 19"/>
                  <a:gd name="T7" fmla="*/ 16 h 24"/>
                  <a:gd name="T8" fmla="*/ 12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12" y="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4" y="13"/>
                      <a:pt x="10" y="18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1"/>
                      <a:pt x="8" y="5"/>
                      <a:pt x="12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Freeform 32"/>
              <p:cNvSpPr>
                <a:spLocks/>
              </p:cNvSpPr>
              <p:nvPr/>
            </p:nvSpPr>
            <p:spPr bwMode="auto">
              <a:xfrm>
                <a:off x="96" y="159"/>
                <a:ext cx="30" cy="44"/>
              </a:xfrm>
              <a:custGeom>
                <a:avLst/>
                <a:gdLst>
                  <a:gd name="T0" fmla="*/ 9 w 15"/>
                  <a:gd name="T1" fmla="*/ 0 h 22"/>
                  <a:gd name="T2" fmla="*/ 15 w 15"/>
                  <a:gd name="T3" fmla="*/ 8 h 22"/>
                  <a:gd name="T4" fmla="*/ 7 w 15"/>
                  <a:gd name="T5" fmla="*/ 22 h 22"/>
                  <a:gd name="T6" fmla="*/ 0 w 15"/>
                  <a:gd name="T7" fmla="*/ 15 h 22"/>
                  <a:gd name="T8" fmla="*/ 9 w 1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2"/>
                  <a:gd name="T17" fmla="*/ 15 w 1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2">
                    <a:moveTo>
                      <a:pt x="9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2" y="13"/>
                      <a:pt x="9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0"/>
                      <a:pt x="6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Freeform 33"/>
              <p:cNvSpPr>
                <a:spLocks/>
              </p:cNvSpPr>
              <p:nvPr/>
            </p:nvSpPr>
            <p:spPr bwMode="auto">
              <a:xfrm>
                <a:off x="84" y="189"/>
                <a:ext cx="26" cy="44"/>
              </a:xfrm>
              <a:custGeom>
                <a:avLst/>
                <a:gdLst>
                  <a:gd name="T0" fmla="*/ 6 w 13"/>
                  <a:gd name="T1" fmla="*/ 0 h 22"/>
                  <a:gd name="T2" fmla="*/ 13 w 13"/>
                  <a:gd name="T3" fmla="*/ 7 h 22"/>
                  <a:gd name="T4" fmla="*/ 7 w 13"/>
                  <a:gd name="T5" fmla="*/ 22 h 22"/>
                  <a:gd name="T6" fmla="*/ 0 w 13"/>
                  <a:gd name="T7" fmla="*/ 15 h 22"/>
                  <a:gd name="T8" fmla="*/ 6 w 1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6" y="0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5"/>
                      <a:pt x="6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Freeform 34"/>
              <p:cNvSpPr>
                <a:spLocks/>
              </p:cNvSpPr>
              <p:nvPr/>
            </p:nvSpPr>
            <p:spPr bwMode="auto">
              <a:xfrm>
                <a:off x="76" y="219"/>
                <a:ext cx="22" cy="48"/>
              </a:xfrm>
              <a:custGeom>
                <a:avLst/>
                <a:gdLst>
                  <a:gd name="T0" fmla="*/ 4 w 11"/>
                  <a:gd name="T1" fmla="*/ 0 h 24"/>
                  <a:gd name="T2" fmla="*/ 11 w 11"/>
                  <a:gd name="T3" fmla="*/ 7 h 24"/>
                  <a:gd name="T4" fmla="*/ 7 w 11"/>
                  <a:gd name="T5" fmla="*/ 24 h 24"/>
                  <a:gd name="T6" fmla="*/ 0 w 11"/>
                  <a:gd name="T7" fmla="*/ 16 h 24"/>
                  <a:gd name="T8" fmla="*/ 4 w 1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4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13"/>
                      <a:pt x="8" y="18"/>
                      <a:pt x="7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0"/>
                      <a:pt x="3" y="5"/>
                      <a:pt x="4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35"/>
              <p:cNvSpPr>
                <a:spLocks/>
              </p:cNvSpPr>
              <p:nvPr/>
            </p:nvSpPr>
            <p:spPr bwMode="auto">
              <a:xfrm>
                <a:off x="74" y="251"/>
                <a:ext cx="16" cy="54"/>
              </a:xfrm>
              <a:custGeom>
                <a:avLst/>
                <a:gdLst>
                  <a:gd name="T0" fmla="*/ 1 w 8"/>
                  <a:gd name="T1" fmla="*/ 0 h 27"/>
                  <a:gd name="T2" fmla="*/ 8 w 8"/>
                  <a:gd name="T3" fmla="*/ 8 h 27"/>
                  <a:gd name="T4" fmla="*/ 6 w 8"/>
                  <a:gd name="T5" fmla="*/ 27 h 27"/>
                  <a:gd name="T6" fmla="*/ 0 w 8"/>
                  <a:gd name="T7" fmla="*/ 19 h 27"/>
                  <a:gd name="T8" fmla="*/ 1 w 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7"/>
                  <a:gd name="T17" fmla="*/ 8 w 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7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4"/>
                      <a:pt x="6" y="20"/>
                      <a:pt x="6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36"/>
              <p:cNvSpPr>
                <a:spLocks/>
              </p:cNvSpPr>
              <p:nvPr/>
            </p:nvSpPr>
            <p:spPr bwMode="auto">
              <a:xfrm>
                <a:off x="74" y="289"/>
                <a:ext cx="20" cy="76"/>
              </a:xfrm>
              <a:custGeom>
                <a:avLst/>
                <a:gdLst>
                  <a:gd name="T0" fmla="*/ 0 w 10"/>
                  <a:gd name="T1" fmla="*/ 0 h 38"/>
                  <a:gd name="T2" fmla="*/ 6 w 10"/>
                  <a:gd name="T3" fmla="*/ 8 h 38"/>
                  <a:gd name="T4" fmla="*/ 10 w 10"/>
                  <a:gd name="T5" fmla="*/ 38 h 38"/>
                  <a:gd name="T6" fmla="*/ 4 w 10"/>
                  <a:gd name="T7" fmla="*/ 30 h 38"/>
                  <a:gd name="T8" fmla="*/ 0 w 1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8"/>
                  <a:gd name="T17" fmla="*/ 10 w 1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8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8"/>
                      <a:pt x="7" y="28"/>
                      <a:pt x="1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20"/>
                      <a:pt x="0" y="1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37"/>
              <p:cNvSpPr>
                <a:spLocks/>
              </p:cNvSpPr>
              <p:nvPr/>
            </p:nvSpPr>
            <p:spPr bwMode="auto">
              <a:xfrm>
                <a:off x="82" y="349"/>
                <a:ext cx="40" cy="78"/>
              </a:xfrm>
              <a:custGeom>
                <a:avLst/>
                <a:gdLst>
                  <a:gd name="T0" fmla="*/ 0 w 20"/>
                  <a:gd name="T1" fmla="*/ 0 h 39"/>
                  <a:gd name="T2" fmla="*/ 6 w 20"/>
                  <a:gd name="T3" fmla="*/ 8 h 39"/>
                  <a:gd name="T4" fmla="*/ 20 w 20"/>
                  <a:gd name="T5" fmla="*/ 39 h 39"/>
                  <a:gd name="T6" fmla="*/ 13 w 20"/>
                  <a:gd name="T7" fmla="*/ 31 h 39"/>
                  <a:gd name="T8" fmla="*/ 0 w 2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9"/>
                  <a:gd name="T17" fmla="*/ 20 w 2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9">
                    <a:moveTo>
                      <a:pt x="0" y="0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9" y="19"/>
                      <a:pt x="14" y="29"/>
                      <a:pt x="20" y="3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21"/>
                      <a:pt x="2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38"/>
              <p:cNvSpPr>
                <a:spLocks/>
              </p:cNvSpPr>
              <p:nvPr/>
            </p:nvSpPr>
            <p:spPr bwMode="auto">
              <a:xfrm>
                <a:off x="108" y="411"/>
                <a:ext cx="32" cy="40"/>
              </a:xfrm>
              <a:custGeom>
                <a:avLst/>
                <a:gdLst>
                  <a:gd name="T0" fmla="*/ 0 w 16"/>
                  <a:gd name="T1" fmla="*/ 0 h 20"/>
                  <a:gd name="T2" fmla="*/ 7 w 16"/>
                  <a:gd name="T3" fmla="*/ 8 h 20"/>
                  <a:gd name="T4" fmla="*/ 16 w 16"/>
                  <a:gd name="T5" fmla="*/ 20 h 20"/>
                  <a:gd name="T6" fmla="*/ 9 w 16"/>
                  <a:gd name="T7" fmla="*/ 12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9" y="12"/>
                      <a:pt x="12" y="16"/>
                      <a:pt x="16" y="2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9"/>
              <p:cNvSpPr>
                <a:spLocks/>
              </p:cNvSpPr>
              <p:nvPr/>
            </p:nvSpPr>
            <p:spPr bwMode="auto">
              <a:xfrm>
                <a:off x="505" y="119"/>
                <a:ext cx="32" cy="42"/>
              </a:xfrm>
              <a:custGeom>
                <a:avLst/>
                <a:gdLst>
                  <a:gd name="T0" fmla="*/ 0 w 16"/>
                  <a:gd name="T1" fmla="*/ 0 h 21"/>
                  <a:gd name="T2" fmla="*/ 6 w 16"/>
                  <a:gd name="T3" fmla="*/ 7 h 21"/>
                  <a:gd name="T4" fmla="*/ 16 w 16"/>
                  <a:gd name="T5" fmla="*/ 21 h 21"/>
                  <a:gd name="T6" fmla="*/ 9 w 16"/>
                  <a:gd name="T7" fmla="*/ 13 h 21"/>
                  <a:gd name="T8" fmla="*/ 0 w 1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10" y="12"/>
                      <a:pt x="13" y="16"/>
                      <a:pt x="16" y="2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8"/>
                      <a:pt x="3" y="4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40"/>
              <p:cNvSpPr>
                <a:spLocks/>
              </p:cNvSpPr>
              <p:nvPr/>
            </p:nvSpPr>
            <p:spPr bwMode="auto">
              <a:xfrm>
                <a:off x="523" y="145"/>
                <a:ext cx="46" cy="86"/>
              </a:xfrm>
              <a:custGeom>
                <a:avLst/>
                <a:gdLst>
                  <a:gd name="T0" fmla="*/ 0 w 23"/>
                  <a:gd name="T1" fmla="*/ 0 h 43"/>
                  <a:gd name="T2" fmla="*/ 7 w 23"/>
                  <a:gd name="T3" fmla="*/ 8 h 43"/>
                  <a:gd name="T4" fmla="*/ 23 w 23"/>
                  <a:gd name="T5" fmla="*/ 43 h 43"/>
                  <a:gd name="T6" fmla="*/ 16 w 23"/>
                  <a:gd name="T7" fmla="*/ 35 h 43"/>
                  <a:gd name="T8" fmla="*/ 0 w 2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3"/>
                  <a:gd name="T17" fmla="*/ 23 w 2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3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4" y="19"/>
                      <a:pt x="19" y="31"/>
                      <a:pt x="23" y="4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3" y="23"/>
                      <a:pt x="8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41"/>
              <p:cNvSpPr>
                <a:spLocks/>
              </p:cNvSpPr>
              <p:nvPr/>
            </p:nvSpPr>
            <p:spPr bwMode="auto">
              <a:xfrm>
                <a:off x="555" y="215"/>
                <a:ext cx="22" cy="84"/>
              </a:xfrm>
              <a:custGeom>
                <a:avLst/>
                <a:gdLst>
                  <a:gd name="T0" fmla="*/ 0 w 11"/>
                  <a:gd name="T1" fmla="*/ 0 h 42"/>
                  <a:gd name="T2" fmla="*/ 7 w 11"/>
                  <a:gd name="T3" fmla="*/ 8 h 42"/>
                  <a:gd name="T4" fmla="*/ 11 w 11"/>
                  <a:gd name="T5" fmla="*/ 42 h 42"/>
                  <a:gd name="T6" fmla="*/ 4 w 11"/>
                  <a:gd name="T7" fmla="*/ 34 h 42"/>
                  <a:gd name="T8" fmla="*/ 0 w 11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"/>
                  <a:gd name="T17" fmla="*/ 11 w 11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">
                    <a:moveTo>
                      <a:pt x="0" y="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10" y="19"/>
                      <a:pt x="11" y="30"/>
                      <a:pt x="11" y="42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22"/>
                      <a:pt x="3" y="11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Freeform 42"/>
              <p:cNvSpPr>
                <a:spLocks/>
              </p:cNvSpPr>
              <p:nvPr/>
            </p:nvSpPr>
            <p:spPr bwMode="auto">
              <a:xfrm>
                <a:off x="561" y="283"/>
                <a:ext cx="16" cy="58"/>
              </a:xfrm>
              <a:custGeom>
                <a:avLst/>
                <a:gdLst>
                  <a:gd name="T0" fmla="*/ 1 w 8"/>
                  <a:gd name="T1" fmla="*/ 0 h 29"/>
                  <a:gd name="T2" fmla="*/ 8 w 8"/>
                  <a:gd name="T3" fmla="*/ 8 h 29"/>
                  <a:gd name="T4" fmla="*/ 6 w 8"/>
                  <a:gd name="T5" fmla="*/ 29 h 29"/>
                  <a:gd name="T6" fmla="*/ 0 w 8"/>
                  <a:gd name="T7" fmla="*/ 22 h 29"/>
                  <a:gd name="T8" fmla="*/ 1 w 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9"/>
                  <a:gd name="T17" fmla="*/ 8 w 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9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5"/>
                      <a:pt x="7" y="22"/>
                      <a:pt x="6" y="2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14"/>
                      <a:pt x="1" y="7"/>
                      <a:pt x="1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43"/>
              <p:cNvSpPr>
                <a:spLocks/>
              </p:cNvSpPr>
              <p:nvPr/>
            </p:nvSpPr>
            <p:spPr bwMode="auto">
              <a:xfrm>
                <a:off x="551" y="327"/>
                <a:ext cx="22" cy="52"/>
              </a:xfrm>
              <a:custGeom>
                <a:avLst/>
                <a:gdLst>
                  <a:gd name="T0" fmla="*/ 5 w 11"/>
                  <a:gd name="T1" fmla="*/ 0 h 26"/>
                  <a:gd name="T2" fmla="*/ 11 w 11"/>
                  <a:gd name="T3" fmla="*/ 7 h 26"/>
                  <a:gd name="T4" fmla="*/ 7 w 11"/>
                  <a:gd name="T5" fmla="*/ 26 h 26"/>
                  <a:gd name="T6" fmla="*/ 0 w 11"/>
                  <a:gd name="T7" fmla="*/ 18 h 26"/>
                  <a:gd name="T8" fmla="*/ 5 w 1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6"/>
                  <a:gd name="T17" fmla="*/ 11 w 1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6">
                    <a:moveTo>
                      <a:pt x="5" y="0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0" y="14"/>
                      <a:pt x="9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2"/>
                      <a:pt x="4" y="6"/>
                      <a:pt x="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1" name="Freeform 44"/>
              <p:cNvSpPr>
                <a:spLocks/>
              </p:cNvSpPr>
              <p:nvPr/>
            </p:nvSpPr>
            <p:spPr bwMode="auto">
              <a:xfrm>
                <a:off x="537" y="363"/>
                <a:ext cx="28" cy="50"/>
              </a:xfrm>
              <a:custGeom>
                <a:avLst/>
                <a:gdLst>
                  <a:gd name="T0" fmla="*/ 7 w 14"/>
                  <a:gd name="T1" fmla="*/ 0 h 25"/>
                  <a:gd name="T2" fmla="*/ 14 w 14"/>
                  <a:gd name="T3" fmla="*/ 8 h 25"/>
                  <a:gd name="T4" fmla="*/ 7 w 14"/>
                  <a:gd name="T5" fmla="*/ 25 h 25"/>
                  <a:gd name="T6" fmla="*/ 0 w 14"/>
                  <a:gd name="T7" fmla="*/ 17 h 25"/>
                  <a:gd name="T8" fmla="*/ 7 w 1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5"/>
                  <a:gd name="T17" fmla="*/ 14 w 1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5">
                    <a:moveTo>
                      <a:pt x="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2" y="13"/>
                      <a:pt x="10" y="19"/>
                      <a:pt x="7" y="2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1"/>
                      <a:pt x="5" y="6"/>
                      <a:pt x="7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Freeform 45"/>
              <p:cNvSpPr>
                <a:spLocks/>
              </p:cNvSpPr>
              <p:nvPr/>
            </p:nvSpPr>
            <p:spPr bwMode="auto">
              <a:xfrm>
                <a:off x="519" y="397"/>
                <a:ext cx="32" cy="48"/>
              </a:xfrm>
              <a:custGeom>
                <a:avLst/>
                <a:gdLst>
                  <a:gd name="T0" fmla="*/ 9 w 16"/>
                  <a:gd name="T1" fmla="*/ 0 h 24"/>
                  <a:gd name="T2" fmla="*/ 16 w 16"/>
                  <a:gd name="T3" fmla="*/ 8 h 24"/>
                  <a:gd name="T4" fmla="*/ 6 w 16"/>
                  <a:gd name="T5" fmla="*/ 24 h 24"/>
                  <a:gd name="T6" fmla="*/ 0 w 16"/>
                  <a:gd name="T7" fmla="*/ 16 h 24"/>
                  <a:gd name="T8" fmla="*/ 9 w 1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9" y="0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3" y="13"/>
                      <a:pt x="10" y="19"/>
                      <a:pt x="6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1"/>
                      <a:pt x="7" y="5"/>
                      <a:pt x="9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3" name="Freeform 46"/>
              <p:cNvSpPr>
                <a:spLocks/>
              </p:cNvSpPr>
              <p:nvPr/>
            </p:nvSpPr>
            <p:spPr bwMode="auto">
              <a:xfrm>
                <a:off x="489" y="429"/>
                <a:ext cx="42" cy="52"/>
              </a:xfrm>
              <a:custGeom>
                <a:avLst/>
                <a:gdLst>
                  <a:gd name="T0" fmla="*/ 15 w 21"/>
                  <a:gd name="T1" fmla="*/ 0 h 26"/>
                  <a:gd name="T2" fmla="*/ 21 w 21"/>
                  <a:gd name="T3" fmla="*/ 8 h 26"/>
                  <a:gd name="T4" fmla="*/ 7 w 21"/>
                  <a:gd name="T5" fmla="*/ 26 h 26"/>
                  <a:gd name="T6" fmla="*/ 0 w 21"/>
                  <a:gd name="T7" fmla="*/ 18 h 26"/>
                  <a:gd name="T8" fmla="*/ 15 w 2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6"/>
                  <a:gd name="T17" fmla="*/ 21 w 2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6">
                    <a:moveTo>
                      <a:pt x="15" y="0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17" y="14"/>
                      <a:pt x="12" y="20"/>
                      <a:pt x="7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2"/>
                      <a:pt x="11" y="6"/>
                      <a:pt x="15" y="0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4" name="Freeform 47"/>
              <p:cNvSpPr>
                <a:spLocks/>
              </p:cNvSpPr>
              <p:nvPr/>
            </p:nvSpPr>
            <p:spPr bwMode="auto">
              <a:xfrm>
                <a:off x="104" y="455"/>
                <a:ext cx="399" cy="136"/>
              </a:xfrm>
              <a:custGeom>
                <a:avLst/>
                <a:gdLst>
                  <a:gd name="T0" fmla="*/ 192 w 199"/>
                  <a:gd name="T1" fmla="*/ 5 h 68"/>
                  <a:gd name="T2" fmla="*/ 199 w 199"/>
                  <a:gd name="T3" fmla="*/ 13 h 68"/>
                  <a:gd name="T4" fmla="*/ 189 w 199"/>
                  <a:gd name="T5" fmla="*/ 22 h 68"/>
                  <a:gd name="T6" fmla="*/ 6 w 199"/>
                  <a:gd name="T7" fmla="*/ 7 h 68"/>
                  <a:gd name="T8" fmla="*/ 0 w 199"/>
                  <a:gd name="T9" fmla="*/ 0 h 68"/>
                  <a:gd name="T10" fmla="*/ 182 w 199"/>
                  <a:gd name="T11" fmla="*/ 14 h 68"/>
                  <a:gd name="T12" fmla="*/ 192 w 199"/>
                  <a:gd name="T13" fmla="*/ 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68"/>
                  <a:gd name="T23" fmla="*/ 199 w 19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68">
                    <a:moveTo>
                      <a:pt x="192" y="5"/>
                    </a:moveTo>
                    <a:cubicBezTo>
                      <a:pt x="199" y="13"/>
                      <a:pt x="199" y="13"/>
                      <a:pt x="199" y="13"/>
                    </a:cubicBezTo>
                    <a:cubicBezTo>
                      <a:pt x="196" y="16"/>
                      <a:pt x="192" y="19"/>
                      <a:pt x="189" y="22"/>
                    </a:cubicBezTo>
                    <a:cubicBezTo>
                      <a:pt x="134" y="68"/>
                      <a:pt x="52" y="62"/>
                      <a:pt x="6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54"/>
                      <a:pt x="127" y="60"/>
                      <a:pt x="182" y="14"/>
                    </a:cubicBezTo>
                    <a:cubicBezTo>
                      <a:pt x="186" y="11"/>
                      <a:pt x="189" y="8"/>
                      <a:pt x="192" y="5"/>
                    </a:cubicBezTo>
                  </a:path>
                </a:pathLst>
              </a:custGeom>
              <a:solidFill>
                <a:schemeClr val="hlink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8" name="Freeform 48"/>
              <p:cNvSpPr>
                <a:spLocks noEditPoints="1"/>
              </p:cNvSpPr>
              <p:nvPr/>
            </p:nvSpPr>
            <p:spPr bwMode="auto">
              <a:xfrm>
                <a:off x="12" y="-3"/>
                <a:ext cx="583" cy="578"/>
              </a:xfrm>
              <a:custGeom>
                <a:avLst/>
                <a:gdLst/>
                <a:ahLst/>
                <a:cxnLst>
                  <a:cxn ang="0">
                    <a:pos x="46" y="229"/>
                  </a:cxn>
                  <a:cxn ang="0">
                    <a:pos x="63" y="46"/>
                  </a:cxn>
                  <a:cxn ang="0">
                    <a:pos x="246" y="61"/>
                  </a:cxn>
                  <a:cxn ang="0">
                    <a:pos x="228" y="243"/>
                  </a:cxn>
                  <a:cxn ang="0">
                    <a:pos x="46" y="229"/>
                  </a:cxn>
                  <a:cxn ang="0">
                    <a:pos x="234" y="70"/>
                  </a:cxn>
                  <a:cxn ang="0">
                    <a:pos x="72" y="57"/>
                  </a:cxn>
                  <a:cxn ang="0">
                    <a:pos x="57" y="219"/>
                  </a:cxn>
                  <a:cxn ang="0">
                    <a:pos x="219" y="232"/>
                  </a:cxn>
                  <a:cxn ang="0">
                    <a:pos x="234" y="70"/>
                  </a:cxn>
                </a:cxnLst>
                <a:rect l="0" t="0" r="r" b="b"/>
                <a:pathLst>
                  <a:path w="291" h="289">
                    <a:moveTo>
                      <a:pt x="46" y="229"/>
                    </a:moveTo>
                    <a:cubicBezTo>
                      <a:pt x="0" y="174"/>
                      <a:pt x="8" y="92"/>
                      <a:pt x="63" y="46"/>
                    </a:cubicBezTo>
                    <a:cubicBezTo>
                      <a:pt x="118" y="0"/>
                      <a:pt x="200" y="6"/>
                      <a:pt x="246" y="61"/>
                    </a:cubicBezTo>
                    <a:cubicBezTo>
                      <a:pt x="291" y="115"/>
                      <a:pt x="284" y="197"/>
                      <a:pt x="228" y="243"/>
                    </a:cubicBezTo>
                    <a:cubicBezTo>
                      <a:pt x="173" y="289"/>
                      <a:pt x="91" y="283"/>
                      <a:pt x="46" y="229"/>
                    </a:cubicBezTo>
                    <a:close/>
                    <a:moveTo>
                      <a:pt x="234" y="70"/>
                    </a:moveTo>
                    <a:cubicBezTo>
                      <a:pt x="194" y="22"/>
                      <a:pt x="121" y="16"/>
                      <a:pt x="72" y="57"/>
                    </a:cubicBezTo>
                    <a:cubicBezTo>
                      <a:pt x="23" y="98"/>
                      <a:pt x="17" y="171"/>
                      <a:pt x="57" y="219"/>
                    </a:cubicBezTo>
                    <a:cubicBezTo>
                      <a:pt x="97" y="267"/>
                      <a:pt x="170" y="273"/>
                      <a:pt x="219" y="232"/>
                    </a:cubicBezTo>
                    <a:cubicBezTo>
                      <a:pt x="268" y="191"/>
                      <a:pt x="275" y="118"/>
                      <a:pt x="234" y="70"/>
                    </a:cubicBezTo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5882"/>
                      <a:invGamma/>
                    </a:schemeClr>
                  </a:gs>
                </a:gsLst>
                <a:lin ang="5400000" scaled="1"/>
              </a:gradFill>
              <a:ln w="3175" cap="flat" cmpd="sng">
                <a:solidFill>
                  <a:srgbClr val="D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51" name="Рисунок 50" descr="US_map_Mid-Atlantic_reg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9144000" cy="5930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010969" cy="55228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Philadelphia_skyline_August_2007_retouc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-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731943" cy="59606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map_monuments.jpg"/>
          <p:cNvPicPr>
            <a:picLocks noChangeAspect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63" y="188912"/>
            <a:ext cx="7072312" cy="71980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New York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ew_yor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4824536" cy="3205636"/>
          </a:xfrm>
          <a:prstGeom prst="rect">
            <a:avLst/>
          </a:prstGeom>
        </p:spPr>
      </p:pic>
      <p:pic>
        <p:nvPicPr>
          <p:cNvPr id="5" name="Рисунок 4" descr="800px-Flag_of_New_York.svg.png"/>
          <p:cNvPicPr>
            <a:picLocks noChangeAspect="1"/>
          </p:cNvPicPr>
          <p:nvPr/>
        </p:nvPicPr>
        <p:blipFill>
          <a:blip r:embed="rId3" cstate="print"/>
          <a:srcRect l="12324" r="12216"/>
          <a:stretch>
            <a:fillRect/>
          </a:stretch>
        </p:blipFill>
        <p:spPr>
          <a:xfrm>
            <a:off x="251520" y="836712"/>
            <a:ext cx="3477578" cy="2304256"/>
          </a:xfrm>
          <a:prstGeom prst="rect">
            <a:avLst/>
          </a:prstGeom>
        </p:spPr>
      </p:pic>
      <p:pic>
        <p:nvPicPr>
          <p:cNvPr id="6" name="Рисунок 5" descr="Seal_of_New_Yor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20688"/>
            <a:ext cx="2618199" cy="2611363"/>
          </a:xfrm>
          <a:prstGeom prst="rect">
            <a:avLst/>
          </a:prstGeom>
        </p:spPr>
      </p:pic>
      <p:pic>
        <p:nvPicPr>
          <p:cNvPr id="7" name="Рисунок 6" descr="new_york_h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645024"/>
            <a:ext cx="4211960" cy="28079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72312" cy="5381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The Mid – Atlantic is…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D:\vl\шк\англ\шк\Mid Atlantic\pictures\shutterstock_70581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334" y="0"/>
            <a:ext cx="4603666" cy="3473624"/>
          </a:xfrm>
          <a:prstGeom prst="rect">
            <a:avLst/>
          </a:prstGeom>
          <a:noFill/>
        </p:spPr>
      </p:pic>
      <p:pic>
        <p:nvPicPr>
          <p:cNvPr id="1028" name="Picture 4" descr="D:\vl\шк\англ\шк\Mid Atlantic\pictures\ав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8664"/>
            <a:ext cx="4860032" cy="4139336"/>
          </a:xfrm>
          <a:prstGeom prst="rect">
            <a:avLst/>
          </a:prstGeom>
          <a:noFill/>
        </p:spPr>
      </p:pic>
      <p:pic>
        <p:nvPicPr>
          <p:cNvPr id="1033" name="Picture 9" descr="D:\vl\шк\англ\шк\Mid Atlantic\pictures\gb1913.jpg"/>
          <p:cNvPicPr>
            <a:picLocks noChangeAspect="1" noChangeArrowheads="1"/>
          </p:cNvPicPr>
          <p:nvPr/>
        </p:nvPicPr>
        <p:blipFill>
          <a:blip r:embed="rId4" cstate="print"/>
          <a:srcRect l="15966" t="5458" r="5942" b="15695"/>
          <a:stretch>
            <a:fillRect/>
          </a:stretch>
        </p:blipFill>
        <p:spPr bwMode="auto">
          <a:xfrm>
            <a:off x="4537952" y="3322372"/>
            <a:ext cx="4606048" cy="3535628"/>
          </a:xfrm>
          <a:prstGeom prst="rect">
            <a:avLst/>
          </a:prstGeom>
          <a:noFill/>
        </p:spPr>
      </p:pic>
      <p:pic>
        <p:nvPicPr>
          <p:cNvPr id="1031" name="Picture 7" descr="D:\vl\шк\англ\шк\Mid Atlantic\pictures\ывр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5040560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35730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York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270892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Niagara Falls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6027003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Gettysburg battlefield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2312" cy="5381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Delaware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vl\шк\англ\шк\Mid Atlantic\pictures\Seal_of_Delaw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2376264" cy="2376264"/>
          </a:xfrm>
          <a:prstGeom prst="rect">
            <a:avLst/>
          </a:prstGeom>
          <a:noFill/>
        </p:spPr>
      </p:pic>
      <p:pic>
        <p:nvPicPr>
          <p:cNvPr id="2051" name="Picture 3" descr="D:\vl\шк\англ\шк\Mid Atlantic\pictures\600px-Flag_of_Delaware.svg.png"/>
          <p:cNvPicPr>
            <a:picLocks noChangeAspect="1" noChangeArrowheads="1"/>
          </p:cNvPicPr>
          <p:nvPr/>
        </p:nvPicPr>
        <p:blipFill>
          <a:blip r:embed="rId3" cstate="print"/>
          <a:srcRect l="6186" t="6186" r="5141"/>
          <a:stretch>
            <a:fillRect/>
          </a:stretch>
        </p:blipFill>
        <p:spPr bwMode="auto">
          <a:xfrm>
            <a:off x="467544" y="692696"/>
            <a:ext cx="3096344" cy="2183904"/>
          </a:xfrm>
          <a:prstGeom prst="rect">
            <a:avLst/>
          </a:prstGeom>
          <a:noFill/>
        </p:spPr>
      </p:pic>
      <p:pic>
        <p:nvPicPr>
          <p:cNvPr id="2052" name="Picture 4" descr="D:\vl\шк\англ\шк\Mid Atlantic\pictures\0510_dupont-work-life_485x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96952"/>
            <a:ext cx="5029970" cy="35261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merican-PowerPoint-template">
  <a:themeElements>
    <a:clrScheme name="American-PowerPoint-template 15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001D70"/>
      </a:accent1>
      <a:accent2>
        <a:srgbClr val="E01C1E"/>
      </a:accent2>
      <a:accent3>
        <a:srgbClr val="FFFFFF"/>
      </a:accent3>
      <a:accent4>
        <a:srgbClr val="000000"/>
      </a:accent4>
      <a:accent5>
        <a:srgbClr val="AAABBB"/>
      </a:accent5>
      <a:accent6>
        <a:srgbClr val="CB181A"/>
      </a:accent6>
      <a:hlink>
        <a:srgbClr val="8A1717"/>
      </a:hlink>
      <a:folHlink>
        <a:srgbClr val="969696"/>
      </a:folHlink>
    </a:clrScheme>
    <a:fontScheme name="American-PowerPoint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erican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PowerPoint-templat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1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PowerPoint-template 15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001D70"/>
        </a:accent1>
        <a:accent2>
          <a:srgbClr val="E01C1E"/>
        </a:accent2>
        <a:accent3>
          <a:srgbClr val="FFFFFF"/>
        </a:accent3>
        <a:accent4>
          <a:srgbClr val="000000"/>
        </a:accent4>
        <a:accent5>
          <a:srgbClr val="AAABBB"/>
        </a:accent5>
        <a:accent6>
          <a:srgbClr val="CB181A"/>
        </a:accent6>
        <a:hlink>
          <a:srgbClr val="8A171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American-PowerPoint-template</vt:lpstr>
      <vt:lpstr>The Mid-Atlantic</vt:lpstr>
      <vt:lpstr>Слайд 2</vt:lpstr>
      <vt:lpstr>Слайд 3</vt:lpstr>
      <vt:lpstr>Слайд 4</vt:lpstr>
      <vt:lpstr>Слайд 5</vt:lpstr>
      <vt:lpstr>Слайд 6</vt:lpstr>
      <vt:lpstr>New York</vt:lpstr>
      <vt:lpstr>The Mid – Atlantic is…</vt:lpstr>
      <vt:lpstr>Delaware</vt:lpstr>
      <vt:lpstr>Maryland</vt:lpstr>
      <vt:lpstr>New Jersey</vt:lpstr>
      <vt:lpstr>Pennsylvania</vt:lpstr>
      <vt:lpstr>Virginia</vt:lpstr>
      <vt:lpstr>West Virginia</vt:lpstr>
      <vt:lpstr>Thanks for watching !!!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Amerikan</dc:title>
  <dc:subject>Шаблон PowerPoint</dc:subject>
  <dc:creator>Lenovo</dc:creator>
  <dc:description>http://pptgeo.3dn.ru - Презентации и шаблоны PowerPoint по географии и экологии.</dc:description>
  <cp:lastModifiedBy>Lenovo</cp:lastModifiedBy>
  <cp:revision>16</cp:revision>
  <dcterms:created xsi:type="dcterms:W3CDTF">2011-12-26T16:09:45Z</dcterms:created>
  <dcterms:modified xsi:type="dcterms:W3CDTF">2014-04-29T19:01:09Z</dcterms:modified>
</cp:coreProperties>
</file>