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Іжекторна</a:t>
            </a:r>
            <a:r>
              <a:rPr lang="uk-UA" dirty="0" smtClean="0"/>
              <a:t> система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2890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За способом </a:t>
            </a:r>
            <a:r>
              <a:rPr lang="ru-RU" dirty="0" err="1">
                <a:effectLst/>
              </a:rPr>
              <a:t>регулювання</a:t>
            </a:r>
            <a:r>
              <a:rPr lang="ru-RU" dirty="0">
                <a:effectLst/>
              </a:rPr>
              <a:t> складу </a:t>
            </a:r>
            <a:r>
              <a:rPr lang="ru-RU" dirty="0" err="1">
                <a:effectLst/>
              </a:rPr>
              <a:t>суміші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 </a:t>
            </a:r>
            <a:r>
              <a:rPr lang="ru-RU" b="1" dirty="0" err="1"/>
              <a:t>витратою</a:t>
            </a:r>
            <a:r>
              <a:rPr lang="ru-RU" b="1" dirty="0"/>
              <a:t> </a:t>
            </a:r>
            <a:r>
              <a:rPr lang="ru-RU" b="1" dirty="0" err="1"/>
              <a:t>повітря</a:t>
            </a:r>
            <a:endParaRPr lang="ru-RU" dirty="0"/>
          </a:p>
          <a:p>
            <a:r>
              <a:rPr lang="ru-RU" b="1" dirty="0"/>
              <a:t>За </a:t>
            </a:r>
            <a:r>
              <a:rPr lang="ru-RU" b="1" dirty="0" err="1"/>
              <a:t>розрідженням</a:t>
            </a:r>
            <a:r>
              <a:rPr lang="ru-RU" b="1" dirty="0"/>
              <a:t> у впускному </a:t>
            </a:r>
            <a:r>
              <a:rPr lang="ru-RU" b="1" dirty="0" err="1"/>
              <a:t>колекторі</a:t>
            </a:r>
            <a:endParaRPr lang="ru-RU" dirty="0"/>
          </a:p>
          <a:p>
            <a:r>
              <a:rPr lang="ru-RU" b="1" dirty="0"/>
              <a:t>За кутом повороту </a:t>
            </a:r>
            <a:r>
              <a:rPr lang="ru-RU" b="1" dirty="0" err="1"/>
              <a:t>дросельної</a:t>
            </a:r>
            <a:r>
              <a:rPr lang="ru-RU" b="1" dirty="0"/>
              <a:t> </a:t>
            </a:r>
            <a:r>
              <a:rPr lang="ru-RU" b="1" dirty="0" err="1"/>
              <a:t>заслінки</a:t>
            </a:r>
            <a:endParaRPr lang="ru-RU" dirty="0"/>
          </a:p>
          <a:p>
            <a:r>
              <a:rPr lang="ru-RU" b="1" dirty="0" err="1"/>
              <a:t>Комбіновані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464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Влаштування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 інжекторної системі подачі палива його впорскування до повітряного потоку здійснюють </a:t>
            </a:r>
            <a:r>
              <a:rPr lang="uk-UA" dirty="0" err="1"/>
              <a:t>спеціальні</a:t>
            </a:r>
            <a:r>
              <a:rPr lang="uk-UA" dirty="0"/>
              <a:t> форсунки — </a:t>
            </a:r>
            <a:r>
              <a:rPr lang="uk-UA" dirty="0" err="1" smtClean="0"/>
              <a:t>інжектори.Сьогодні</a:t>
            </a:r>
            <a:r>
              <a:rPr lang="uk-UA" dirty="0" smtClean="0"/>
              <a:t> </a:t>
            </a:r>
            <a:r>
              <a:rPr lang="uk-UA" dirty="0"/>
              <a:t>форсунками керують спеціальні </a:t>
            </a:r>
            <a:r>
              <a:rPr lang="uk-UA" dirty="0" err="1"/>
              <a:t>мікроконтролери</a:t>
            </a:r>
            <a:r>
              <a:rPr lang="uk-UA" dirty="0"/>
              <a:t>, цей вид керування називають електронним. Принцип роботи такої системи ґрунтується на тому, що рішення про момент і тривалість відкриття форсунок приймає </a:t>
            </a:r>
            <a:r>
              <a:rPr lang="uk-UA" dirty="0" err="1"/>
              <a:t>мікроконтролер</a:t>
            </a:r>
            <a:r>
              <a:rPr lang="uk-UA" dirty="0"/>
              <a:t>, зважаючи на дані, які надходять від датчиків. У минулому, на ранніх моделях системи подачі палива, за контролери слугували спеціальні механічні пристрої.</a:t>
            </a:r>
          </a:p>
        </p:txBody>
      </p:sp>
    </p:spTree>
    <p:extLst>
      <p:ext uri="{BB962C8B-B14F-4D97-AF65-F5344CB8AC3E}">
        <p14:creationId xmlns:p14="http://schemas.microsoft.com/office/powerpoint/2010/main" val="2080888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6068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Історія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Дизельні </a:t>
            </a:r>
            <a:r>
              <a:rPr lang="uk-UA" b="1" dirty="0" smtClean="0"/>
              <a:t>двигуни </a:t>
            </a:r>
            <a:r>
              <a:rPr lang="uk-UA" b="1" dirty="0" err="1" smtClean="0"/>
              <a:t>-</a:t>
            </a:r>
            <a:r>
              <a:rPr lang="uk-UA" dirty="0" err="1"/>
              <a:t>у</a:t>
            </a:r>
            <a:r>
              <a:rPr lang="uk-UA" dirty="0" err="1" smtClean="0"/>
              <a:t>перше</a:t>
            </a:r>
            <a:r>
              <a:rPr lang="uk-UA" dirty="0" smtClean="0"/>
              <a:t> </a:t>
            </a:r>
            <a:r>
              <a:rPr lang="uk-UA" dirty="0" err="1"/>
              <a:t>вприскувач</a:t>
            </a:r>
            <a:r>
              <a:rPr lang="uk-UA" dirty="0"/>
              <a:t> винайшов і застосував у двигунах Рудольф Дизель, німецький інженер </a:t>
            </a:r>
            <a:r>
              <a:rPr lang="uk-UA" b="1" dirty="0"/>
              <a:t>Проспер </a:t>
            </a:r>
            <a:r>
              <a:rPr lang="uk-UA" b="1" dirty="0" err="1"/>
              <a:t>Л'Оранж</a:t>
            </a:r>
            <a:r>
              <a:rPr lang="uk-UA" dirty="0"/>
              <a:t> (</a:t>
            </a:r>
            <a:r>
              <a:rPr lang="en-US" dirty="0"/>
              <a:t>Prosper </a:t>
            </a:r>
            <a:r>
              <a:rPr lang="en-US" dirty="0" err="1"/>
              <a:t>L'Orange</a:t>
            </a:r>
            <a:r>
              <a:rPr lang="en-US" dirty="0"/>
              <a:t>). </a:t>
            </a:r>
            <a:r>
              <a:rPr lang="uk-UA" dirty="0"/>
              <a:t>Його </a:t>
            </a:r>
            <a:r>
              <a:rPr lang="uk-UA" dirty="0" err="1"/>
              <a:t>вприскувач</a:t>
            </a:r>
            <a:r>
              <a:rPr lang="uk-UA" dirty="0"/>
              <a:t> був поєднанням голчастої форсунки з насосом і був запатентований під номером </a:t>
            </a:r>
            <a:r>
              <a:rPr lang="en-US" b="1" dirty="0"/>
              <a:t>DRP 230 517</a:t>
            </a:r>
            <a:r>
              <a:rPr lang="en-US" dirty="0"/>
              <a:t> 14 </a:t>
            </a:r>
            <a:r>
              <a:rPr lang="uk-UA" dirty="0"/>
              <a:t>березня 1909 р.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76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Авіаційні </a:t>
            </a:r>
            <a:r>
              <a:rPr lang="uk-UA" b="1" dirty="0" smtClean="0"/>
              <a:t>двигуни - </a:t>
            </a:r>
            <a:r>
              <a:rPr lang="uk-UA" dirty="0"/>
              <a:t>с</a:t>
            </a:r>
            <a:r>
              <a:rPr lang="uk-UA" dirty="0" smtClean="0"/>
              <a:t>истема </a:t>
            </a:r>
            <a:r>
              <a:rPr lang="uk-UA" dirty="0"/>
              <a:t>безпосереднього впорскування авіаційних двигунів — зручна альтернатива карбюраторній, так як </a:t>
            </a:r>
            <a:r>
              <a:rPr lang="uk-UA" dirty="0" err="1"/>
              <a:t>инжекционной</a:t>
            </a:r>
            <a:r>
              <a:rPr lang="uk-UA" dirty="0"/>
              <a:t> системі уприскування в силу конструкції байдуже робоче положення (подача палива здійснюється незалежно від положення двигуна відносно земної поверхні).</a:t>
            </a:r>
          </a:p>
          <a:p>
            <a:pPr marL="137160" indent="0">
              <a:buNone/>
            </a:pPr>
            <a:r>
              <a:rPr lang="uk-UA" dirty="0"/>
              <a:t>Перший мотор з системою впорскування виготовили в Росії в 1916 році Мікулін і Стєчкін.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870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Двигун</a:t>
            </a:r>
            <a:r>
              <a:rPr lang="ru-RU" dirty="0"/>
              <a:t> АШ-82 у </a:t>
            </a:r>
            <a:r>
              <a:rPr lang="ru-RU" dirty="0" err="1"/>
              <a:t>музеї</a:t>
            </a:r>
            <a:r>
              <a:rPr lang="ru-RU" dirty="0"/>
              <a:t> в </a:t>
            </a:r>
            <a:r>
              <a:rPr lang="ru-RU" dirty="0" err="1"/>
              <a:t>Празі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235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Класифікація систем впорскування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709160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 </a:t>
            </a:r>
            <a:r>
              <a:rPr lang="ru-RU" dirty="0" err="1"/>
              <a:t>інжекторних</a:t>
            </a:r>
            <a:r>
              <a:rPr lang="ru-RU" dirty="0"/>
              <a:t> </a:t>
            </a:r>
            <a:r>
              <a:rPr lang="ru-RU" dirty="0" err="1"/>
              <a:t>двигунів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за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smtClean="0"/>
              <a:t>практично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автомобілів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свою </a:t>
            </a:r>
            <a:r>
              <a:rPr lang="ru-RU" dirty="0" err="1"/>
              <a:t>запатентовану</a:t>
            </a:r>
            <a:r>
              <a:rPr lang="ru-RU" dirty="0"/>
              <a:t> систему </a:t>
            </a:r>
            <a:r>
              <a:rPr lang="ru-RU" dirty="0" err="1"/>
              <a:t>впорскування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AutoShape 2" descr="data:image/jpeg;base64,/9j/4AAQSkZJRgABAQAAAQABAAD/2wCEAAkGBhQSEBUUEBQVFRUUFRUWFxgYFxwYGBcYFxgXFxsZFxoXHCggFxojGhcYHy8gJCcpLC0sHB4xNTAqNSYrLCkBCQoKDgwOGg8PGiokHCUpKSwsKSwpKSwsKS0pKSwpLCksLCwsKSksLCkpLCwpLCksLCkpLCkpKSwsLCksLCksKf/AABEIAMcA/QMBIgACEQEDEQH/xAAcAAABBQEBAQAAAAAAAAAAAAAFAAMEBgcBAgj/xABHEAACAQIDAwcHCQcDAwUAAAABAgMAEQQSIQUGMRMiQVFhcZEHFTJygbGyFBYjM0JSU3OhJDRiksHR8AiCoqPC4WODk8Px/8QAGQEBAQEBAQEAAAAAAAAAAAAAAAECAwQF/8QAJBEBAQACAgICAgIDAAAAAAAAAAECERIhAzFBURNxMmEEIpH/2gAMAwEAAhEDEQA/ANk2jtHkraXJIAHadBUbzrL+BJ4U1t/04fzY/iFG6AT51l/AfwpedZfwH8KLUqAT51l/AfwpedZfwH8KLUqAT51l/AfwpedZfwH8KLVygFedZfwH8KXnWX8CTwpvefe7DbPi5TFyBAdFUDM7nqRRqe/gOkis8n8vIlkCYDC5+2aTkyexVQN4lvZQaP51l/AfwpedZfwH8KoLeUObaEXI4Z0wWKQ5nV3Vsyr6So4vkNyDqOA76u2A3niWBWxUsUbhUEl3W2Y6Egg8C17VNiR51l/AfwpedZfwH8KlPtiFQpaWIBvRJdQG7iTrwPhQqDf/AADycmmLhL3tbNpfhYN6J8aol+dZfwJPCl51l/Ak8KmYfaUUhYRyI5U2YKwYqeo2OlN7QxuVDkZA3QXPNHaQNTbq91BH86y/gSeFLzrL+BJ4UO2NvmkrtGzIXRiCVNlcdaXPEdKnXqvTW2/KdgcKxSaXnj7IU5uw26j18KzcouhbzrL+BJ4UvOsv4D+FV3B+VfCOHZ5IkVQcq8qjSsQeAVWsPGmz5Y8EBd847jG1v5XNOcXjVm86y/gP4UvOsv4D+FAMF5XtnSsESZs7EBVyMSSdLAAG514UXm30wqKWd3UKLnNFIpt3FKc8ftNVI86y/gSeFLzrJ+BJ4UCxflNwhT6GQ5zlsGjdRYmxIuuthc142f5RYnZxmLZATYIbsALkiw0t224iuN/yMZlxbnjys2sHnWX8CTwpedZfwH8KAbL8oBmkfLEAgbk1VnCTFxa91Y2A1NuB0o5FvRDmRZTyTObKHIsW15oYErew4ca7zKVizT351l/AfwpedJfwH8KJ12qgX51l/AfwpedZfwH8KK0qAQ+2nUXeJ1GmpGmunvorFLmUHrobvL+7t60fxrU3AfVr3UAzb/pw/mp8Qo3QTb/pw/mp8Qo3QKlSpUCpUq5QImqdv/5SItnIVGWTEFSyxZrG3QzWGg6bcSAbV58pPlDTZkFls2JkB5KPqtxkf+AfqdB0kfNeJxrzTmSZ2eSYXZjqSzm1z7Oigc3i2/NjZuXxMheRr+qgvoiL9lR1e/jUPCTlGDKSCOBFRzUmGO6g/wAWX2WoLHu3PbaETSOWErlXOgNpFyHXuIq1eV3Yww0cE2HdypLRPc342dejUc1uPZWcLIVk04rYj2WNbzBsk4qNRiIQ8LWJEgsvDiOm4vpWVYPhI3xcixpE0kh5qKup439guSeoVp2xfJbhsNGsm1Dzxc8ikhI7BIwte3Uth2mjUT4XZqNFs+MZ2vnkOrHsLdQ6uFCGZpWzy5yp+1kZl9lhY+6qC8u9jKnJYGJMPENOaoUW9nvNABtRJJlSXE8pIzWC5r3PUTwHtq6DdfAyYYHEF8py5g1wVYaWGUDpOosdPGg8G6Gz1LT4USCVGIUC4TQ2uqsL6gcLkanorO4I2GhTBYh3vqWOirfKH4hcw1NiVzcAL8TUnyq4aPF4HDzYRA0qy8nZlUNlKMSLEi9iAbDrNN7e2yvLPJbSwAHG57fGocO1HEkYGUxl0zgoHS4uLgEdAJGnGqKns8Y2NVQYGEqDzi8MbEi+t2Nz10Y2zsZcQhjjgSOQKzLaKJSSFNg3J6rfQA6i9qMbb23hU5qxqMRe6sV5KAA5cocE85rm+UcRa+nH1u/hpMLLy2OkBV0lWU3LNzucDYDUBgOHCs3tWWYwyQzfSRqrJlNlFrdIN11HXVm2XvDjJObO78gbKqs5a+biAGYmxHaK0Xa82ymkEfydZDO4dmTKVJP8QcFWsFIy/oCak7wYvCYXAsmGCoyWSPKQWRybZrm5uADc8azlZrtcd7UrCzxxkc+QK1wp4hbaKoQnRL9FyRVp2FgkkiMkJctmAlBsrkC5FupM2unHTsoBGVkhLySxuwGhMVyO85dTTG5u3JBicoPLA6ZUHJ6d4UV5/wAmH07XG/b1tHAvh50BuCXlkU31ta4JPWDVz21BHNDyUhWz3JLoGswHNKHiranUEGn95lKmMmLIHAWzENqeaRx6m6KA4uGSeMokZDABgL2JsDpYgakDT21rPyzWoxjj9rD5MdvyOsuEnfPJhjZW45o+AN+m2njV8BrO/Jvu28E0kswysyBQL34sCST180aDxrQQa9Pju8e3PL2cBrteVNeq2yF7y/uzetH8a1NwH1a91Qt5f3ZvWj+Nam4D6te6gGbf9OH81PiFG6Cbf9OH81PiFG6BUqVKgVV7fje+PZuEaeQZmJyRIOLyEEhb9A0JJ6gasNY5/qLxhEOEjsbF5pL9F0VVHt+k99Bjm29uS4vEHEYhszyG7HoAuQFUdChRoKjxm7I3DUf8bf0AqNhW1F+gg+xQSRUhkuEB6ePe2vutQRiKmQfVj8z/ALRUSiWAwxcxovF5so7zkH9aDTPJxuahf5XOoNtIlPAWFi5HSb3t1cat+8u9pymJeBFqIyYUQYcKNAq28BWc7Q2gq5pXNhcAX6ybe+pRGnQ2I6/HWu7MwTiNpA7KFbLoT1XtRTdDExPiVMxVgpuLEEZvs37Bx9lX/CbqRRowHPDsrqOwDiezh30FOw+IQPEu0Hdo3B465dRlLG9wL9OvvomdmiFpG+UIICmVnIzN960diFzDpbt4UH3k2LIZGkfpIA7OgAf510J23E/IoinmJxt1HpI7PdU1qrtPSeGQOoJZI9QxXUqSbBrdNwa4pj5IrCSRnB4cDYsLfymq7sveZYM0TjnZrE9i3t8Rq/lFbBo6DQsz367KVv4mkn2Vl+9u147rHPCXcjOHzlbcVGltbW/y1DMDtid2EbTNY5SBqc1tAtui56eFEPKLs1y8MpChTHltqOBJvzgAePQeindyXhhxUcs9ika86/DgST2m5UDt7qqJMGAeHFIrXy52KgjQc0m3aKJ704JI8MJo1BXOoYagjNfUEaBeAtaie0dux4qOOUJkK8vKAPtRxo3G/C/Xw1qp7J3vSQNBiEJjdCGsRewHRbpFr+ysZYytS6TtmbXQwPZVGnTIbnu5lStwNm8til5MyIb3vbMPbqKo0qZJCImLIODWCk94JNaJuPiJcHGuImljiV9FHJF3N+BGul+PDhXly8Vnp35xoHlIhYYaJSWZmkAUrZbEKxFxY3v6Nusg9FE8JEmFhiJ54Js8hNyzAMLm54ae6hQ2zHimSR5OZCwkJK5ddAlgOIDD9ad2tvRh8Nhxe8/JwmQCwK5bm7P1Npw49163+Ldt/wCOfLqRacJOHXMBYHh21JU1UdyN/wCLaIZUQxugBymxBXhdSOo2uO0VbFr04TjNOduzy16FeFNexWkDN5P3ZvWj+Nam4D6te6oW8v7u3rR/GtTcB9WvdQDNv+nD+anxCjdBNv8Apw/mp8Qo3QKlSpUCrGv9SEf0GEI+/MPFVP8A21stZT/qHw5Oz4XtfJiLE2vbPHINfbag+fsOND2kDxBp6WS2o+/p3KLCrxsHyO4mfC/KGkjjXQhAC7nQWvYhRoeFzXH8lEtrcof/AI+0n7/bQUVE0uNavvkp2ImIxSmXN9CWlXLYDMDGBmv0a0G2tui+DYK+ZlYXzFbDja2hIq5eSnFQ4d5WmfKcoAAXMSCwJtb1RQaFvcyxwEkuR1X/ALVj+3Ty0mHhiBXNLnIvfQdNz0ABuPCtV3lk+V4cnC55LcQUy+FzrVS3dwcaYmR8TA8uWERr0KMxYSBjxzWAFu01B5xMarPhjh8kkk8b5Soyhgz8wEcGYZSO321d9i74JCjx40fJ3QAM7nRjbo6jxsOHVrVS3o2XDiIsxHycx3MbITzBfMb5mAy3v1dlqoW8e08XioY/lMwmhjZlWZQDmb/1GGpa3AN28ak3tWpvtlNpTZYSBGvoi+vrMOs/p301tbdSSLnJdusdBrLtkokZDieUMvAqtiPaTWlbo+UzlpVw06MS2isba6fatw4GqipbW2K0pAjsDfVT9noJHZXcLt+bBsIscbxItkA4ML3AXsuOmtZ2zu5HybtGAtxdm4c0a8ehdL+yqXsXZ8OKzx4xSVmKLFmFjkW+Vx0qxLFu7LQZDvFt2XFSGWVmK5mEaEkqi9Cr1W0qPh5mKOCdAOFuNEt9933wM5wsikZDmRjqHVvtAjiNPZYig2HJD2FtdDQWHbO2iMNhuSutoniexIzAm7A24g9INDmn5ERyKI3zXtpqpXiDw6xrUxXgERSVGI0NwRmU8LjTUdn60PGz49SpZxfSwH69XhRXqLEZ+dwuSbDo1qy7WxFp48xsBh8Lx4C8KGhuz92ZpB9FH7CwHt1NX9PJwZYjNiiebh4gClgFCR5eNtbWFx/ep+gRwGHVcOjFXZHuGI4AKofUDXW/tqds7YLTQFI4wUYMrk2GZTxv1XFEt3cOkmEgJ4kHTiLXyr7bJao+/eDjnWHZ4PJl5EaR1IWwAJC68b3Btw4VMf49rfYhuT5OotnO7o8jsy5QGtZASCQCPSNwNT1cKuSmoOzcKsUMcaMzLGiorOczMFFgWPST11MU1tk+tOCmlNOLQDd5f3dvWj+Nam4D6te6oW8v7u3rR/GtTcB9WvdQDNv+nD+anxCjdBNv+nD+anxCjdAqVKlQMY7FcnG7kEhFLWHE2F6pm9cjY7CNh3RVSdFKkMcwOjAjSxsRbxq5bRizQyKNSyOB7VIqhYfb8SYaNJoZ+URAmsLBQw6AzWBoGdl4dUwDYdpBeN0AzMFLBQFJGvZXZ90ObnVyynpVr+48aFzOHa+WwuSOs3AFjbu/WiUGLWKLPE5BGjrrbp69GFtb1N6NBzQBRJGxzI6kFX1AIDZTrwIJ41lXyeRjJGAMwBUgsFI1Govx/tWpHFGRQzKRfhYX0vbU9dwaA7X3UhnN2BDfey6+2sy8p0tmvagR7YmSOMJNKosbgSMAdeoGtk3E2402BVJmRPRALCwfKLXLE8b314VQN49xooMLFKrsCWK2A0OpBIvw4L4UMTa0wRIIpDk1tmAZlOnom2gN+Gtau9dE01zyh7pTT7OlSBLyERmy6hxG1yoI6xYjtFZtsjdbFps3EoYWBlMeVWFtVcEsoPEgDgOurhuLvrNhpUweNl5SKUZYpCLNEwFgCQNUPiDVv2ht4o/I4lBIl+cOnjoyn9aqPnmOGcuUa4y5vs2Gl+wdR8KWDhnYF0VzkJuVHDKM179FgL1onlF2Zh4Sk2EcZpLmwvfqII+y3H9aznE44i4zMA3G2l++1Ts6XjdzymTSZIscGlgFr20BtwMv4qjq7rg1pWKCYpDJDbMp9uYdfVavneBlJtdie8/3rZ/JXyjRyZyCLLlsANLdNuJ7TrVDXlY2YMbslJwPp8K6qeso5CEX78p9h66xzFbEMMIlM0RYsF5NXDuAQTmNtANLcTxrX9/scseCxEbEfTFFA6znVun1axPFYkaqAuh4js9lBJw7GRSHYDUdHHp6KfjwYUgiS4uCRa17dWuteNlWZXCgl9CtjpYXvf8ASrHuFu42MnEbt9rLmtm4gm4HA2te1RRTZ8amIvhp1WR0BKu4BU8CLcRqP1q2rt1I8BGs+N5PmzRlQQRI1swOnOspa3hVPi2aMHipcPOv1oMccr2AUBgzORpl5qtofZe1zAbYvyoFi1jHgy4y3IKx3PAm4LaX4cb9NYk7a21Dcra0LYKCOZCxWGQhiuYG8ki279L6162PhUH7RjysccOYoJLEsQLs5ve6qLa630HRVJ2XjpEw+FEbWCmcP/7bZ/boeHXarBuZvMNrO+FxsQAVDImViCyGyskthYghgdLaiphdxMvbTcBjkmjWSFg6OLqw4EcKmIag7OwKQxrFCoREGVVHQPbxqaldWT6U6KaSnRQDd5P3dvWj+Nam4D6te6oW8n7u3rR/GtTcB9WvdQDNv+nD+anxCjdBNv8Apw/mp8Qo3QKlSrlAiawneHy8PI00MWHTkczIHznlCgNswFrA2F7VuGMP0b2+43uNfGIXS/A5h/3VLN9DcNiby4bGxqYYTEInOdSQdDdxa3QeFSppGcKLFiDoOwn3cayvcvb/AMmmzMgdHFpFPAakLJ7CbkVuG2migwUM+W5VTISDbSNTIR7bWrGtemgqUokKJl57MW06FtlA9pBNqlYPZZkSRySojQsB0kgcP71n+H8pIllzth21toHGg4Aej1VqcGKBwsthayBT3uwB91dJNMqB5S3b5JhBrrc/8pv7Cs2MLSTBA2UhCbjjzq0nyrTW+TR/djB/4g++Q1m+DmIxahftBQezXiOo0DWYxy6uzgWyk367aXPWK2bBbQGMwKS3+lgXK461HHw0PcT1VkWBQTK4aw5xK2Frak6W8ase6u1zhZQpN0fmt7dB/b21UHttwCeBk0uNV7GH96yzaHEX0te9abjn5Nyo9E6qetTw9o4eyqPvXs7ncovBuI6m4/rUUEhNiGXo6K+iNxMPyGz0zaM65retwHhasG3Y2YZpQOaEDJnJNhYn0R2nWtqxTTBwQyBFGi5rNftFv80ogRvjuU+LxIImAjFrArextY252utzVK235MuTw8ksMjNyIYurL0LlucwFho1xfjlbqrWsTErwZ+PJpm4ai51P6jwqo7+Yh22fMqaKUjkJHEjMLgnquKisn2RiuTlUnhfXuOh99aJ5Nt549nPi5JQWtzEtoLk3uW+yOaNazOKQ3HZceNHVwxlR1Um7w8p3mO5I8FoJ229tvjMbLidC0hAykZlUAABRnHUOmjfk8kWTFvBOTHy8DQDTjzVAAN9CwS19dao2ycUbZdblr/0tr22o5udiydpwNIcqxTBnP3VjJZibdQBoLjhd05cUJcNhyQkONmV2cjmqFRQzZQMxuhsAOno41pu7G6UOBTLEMzsOfI3pt2fwr/CNO861B3SRBjNpGO2Rp4HBBuDniLEg9RJvVnrnhjPbeV+HtafjphKfjrqwfSnRTSU6KAbvJ+7t60fxrU3AfVr3VC3k/d29aP41qbgPq17qAZt/04fzU+IUboJt/wBOH81PiFG6BVyu1yg41YHtz/T5ieVkOFmhMZdmRXLKwB4KdCLi9r9PZW9mvBNB8qjZbbOkdMVEGdXKG0gGYZeCqRzhx5wPZRTaO/8Ay+zeRBblDHyWSxOgIu9+FsgPjVn8rW7/AMp2vGqC37OhOtrsTLZteoIPAVlUTGOa40Ia3joRWZlLbF11st35M2IQE2BYZj/DfX9K3yDaC8lJHe7cohJ0sBY6cb8WFZTtHdRJMs2F0c5i6DsYi69RsAbVZdy9qxyYtUxZtZo1VzoDlYemdLHQDX9KXfwfsO8qO0uUx7hNRGMnZxYe5RVd3Y2U0mJz8QL/APEUT3t1xk4HAOL9nMB19rGntzjkDMxsCzgk8BdFOvtNaZVvYsoGYXFTPlQ5Rew0Bw6sL6Hj1Ufh2MBDHKWOaUyadCZOF76m+njVB440SLyd+eoDL7Rqv+dNQZQHUq3Aix/zrqu4rGMrhhcWAHA9FF8HjxILjj01Fe9i4Pk8LOn2llU3/hKix99XbH4pflC87XJGW9YoCf1Jqvw7Kl5FpwyKlit39Elb5VNuBJ4X9tQsZGtldHkLMLvmtzW8OFY5S3S8a1zZbJJHOqm4EDX7yP8AxVYx+GDxjCte88LxhgM1jdiDlAuQOyhmyNsyw4KVYUeRphYsB6IGlu/+9Qnx7mPk5lsQvpAHlgb3smotcHwvWL5I1MLVG27u4+CmySEML6MtwDlYBtDqNasW5MKti4Q/ojD4hm9UJIdeywNA9s4q7lRHya5FQB+c2mpYnhmY66CwvbtolsfaLQpLIFu0kRgToGV9HP8AKSP91bm/lLr4VnCFkdSNDoQeoixBt2EVe9ztlqIdoYpzqmHYL15pmCMfC/8ANVaj2UJCWJSIWJtcm9tLAC7En/LVN2fhJ2heOMsLxsJFzaMvG2X7VyEtYXuRWmWneS7aKpnjfRp5Oaei8UMZt7eUPhatHrA0xrQjChTzgrzj1jJzfFIlrdcBjBLEki+jIiuO5he3s4VnD01l7Slp+OmFp+Otsn0p0U0lOigG7yfu7etH8a1NwH1a91Qt5P3dvWj+Nam4D6te6gGbf9OH81PiFG6Cbf8ATh/NT4hRugVcrtcoPLU09OtTLGgyLyz7IxK4nD4zCozgI0UlgWC2ZmVnA+zZ214C3bVD82YcnkyV5XiW+1m7+Hsrc/KBjOT2fMR9rKvsLC/6A1hW1ti8mnKIW5Vee2psx9Jhbs1t3V4/NZzk3p6PHLx2ibIxb4PFDNwDWkH3lP2vA3rWNsbqR4gwmIqkixBi32XK5ntJbptYZuI6b1m22IhIIZQPrIyD3rr7m/So2P23PBE0cUpVJ0uwAGuZeSk53EX5Po6zW/D5N9VnyY67gfjdoZJJV0Idhcg3IK3FgQbMNbeFWuNoBh41hZXLAM5DC+ewBuDwtwtborPIRlYX4Dj1WqY2MS/MYjXXS3u7L16HFo20sPF8jQKgSUMbnKOcosTmbruRrVPx2y8SJByjlImaykEHUjoUVatg7QjfCs8yhzC2jG5VwbCym2hPGx6uyp21jBipUwqEkMMxyHXNeyi9tOnxrE91qq6m7WKKFHljlubDn3NhoAdOFNQbhSIysC+jHOFseaOhO3jRPZu1zAzQMqyZWIBztdVuRle/2wBVwi3jiA0sL6kd9X+0PbFkhxGHOHC5VyXAI9I3AUg9Bub341WdqpJhNoJy4OIdtGDBcrF7lGTKAQRYAg9tTtk7RjgkYxO7FW5RQTcEOWJUk9TA+wiqdvNtad9oQyuxNirot+GVjfT/ADSufkw323hl8Lad4pJVmaELG6R5gFHpBTre/E2P6CgkrySRfKZCbKBma1+aQejpsa9rtBExDFSLHlBa40VrjXqFjUiXbUJgGDLmCMizSGMuSNdFUHQa8de6vF4sbyd87NBOA3m2eGvPncDUWjub+ItVt2S+Bx+Ed2Mcaq8oVXsr5VAYEANxyno6qq2z/J9h52AjOKcMbcooRRGM2XPIpBIAuHy3BK31uLUN3Sxy4VS0yuSWR0yHIeYwbVjqEYqLqBqOkV9KYx5do20cdBh80SCRjdQxIUAOgIYLYklbnS/VRzYc+CxZy5peUYxHIFyIgh1zyS9QUMxAHuqpHZsmJmCRIWd3JsB13J6Tp3nTpqTtHGxYSJsLhWEkkgIxEy6rbjyMR6VuBmf7VgBzQS0t31Fk+0zaW1xNi3lT0FdAgtwjUBF0ANuaLnvNbX5PMRmwIU8YpJI/ZfMP0evnfAnNmvbVBxt/Wt78mr/RzDrMEn88Wvw1qTTK6rTyGmBTqGqJSGnVpiM08poB+8n7u3rR/GtTcB9WvdULeT92b1o/jWpuA+rXuoBm3/Th/NT4hRugm3/Th/NT4hRugVcrtcoPLUy9PNTElBTvKYL4G3XNED/yql4vZwYRjodCx/3O6n9AKvHlEjvgJD9xo28Gt/Ws42htO3J2PQU9hYsPir5P+ZL+SPb4P4gcMH7DDfjHO0fisg/+sUM21FnaJALlVkNhqTrmA8ffRr5Rl2czgX/a7qPvE/KbD2m1VeXaE0M6NILSRngeGo04HhevV4p/tb+3HK9aQJcOVYBgQct7Hjbj7tagMLPbto7tDaJnmEjBVJjtZRYCyhB7h40JxS/TkDhnt+or1zfy4r55LMMskeIjkUsHRshHBWThm7DcjxqdsvZhSxjXLoDcD+tEPIbs4FMTK1+YJAmunOGtx01Pw2DIRQfuj3VJO0CvMigNJl55Ykt16AjptfQ1xMBGdSX11sACB7Sf6VYWiAiYW6z/AMbf1oIcHYcL9NUMGBVk5ocgowNyNLMtjoP4iKj7x7vpNDE7ExkSFQ51zA5Sy9Hoi7e2psUH0o5vCNr+1kt7j4Vzeea2HigCsXd3lFh0ZRHp7Q3hQZ/Ps8BzlJIB0J0uB01c9j4/C4mILiyMPNEMqyKtg6+Fs3/6OkUBOENrEKPbf3cfZeuth+lhn9Y2X+Vf71jlv01r7FvOKQ4q+CZ5lHohAy5D/EbWf20Ilw6g5sTKFvrkjtI57L3yL7Tp1Go+LxxIaxsE4quii+lgAADbr40D5a/Xp11Jhd7q8oLbV283JNFh1EMTWDAG7yD/ANWS12H8IsvZVbdCCCan5qfwSZnsP4rf7ReukmvTG3Ni8Sb6cnxvb9cy/EK3zyfx2Ru2HC/A1ZFFsgRxGdeaGXLobC5sdDddfaK2zdSDKr9ghT+SMA/qaosF69o1MZq9q9BMjapCGoUb1Jjagh7xn9nb1o/jWp2A+rXuqBvEf2ZvWj+Nan4D6te6gGbf9OH81PiFG6Cbf9OH82P4hRqgVKlXkmg4xqPIadZqYlagF7dwnLYeWP76MB32uP1Ar5+x+1uTUxlTyi6LpoR9k36LDj3V9EytWa71blkzmWOLlFJLWAuyMdSLDUi+ory+fH1lrbt48vjamzMIcNg4m6Z1Y+wAe+Rqg+UKFQYmXW4Km/j+hJFFNq7oY3FSC0DxpGpys9kGl2Lanjpe3ZQ1t0doY+VVKIGF1W7BQeksNenjWfH4suUzv9mWc1YqQbW4PUB7P/IFesJhGklCoCWJ0A1vbX+la1sfyNxwRRS4w55HzhlRiFUX5tiPSNuPfpVx2FupgYFbkoRyrWAvd2I483New06K9jiA7qYBsHgXJ05SFEsLWVzzSWFr5rk69PsqDid4IY2yltbcLGjeO23hFSRMQSFOgtrcg206zp+lAN0YVS5cKbtcEqCbG3Xw7u2ucurpfjZzFbYzRhVuSegdbf2AFR4cOLG91VRqxzEDvta1WPbmyYYsPniIGUqzktrYjL0/7T41X4MJ8qR4onKlxluDlU6i6t1qR/StoFYXbMasxY+kQAqgs1luB02zG506NKIwYeXEsrxmMDPEmR25wjJ5ikEaobk9RJJOtrRcLuabNmWRgv20CqCB0gkUcwmwFw4jfn3e+Ql7kZQZOdpboGnXXKzK3v03uSdBmH8nkkzs3LxNzmzFGLC9zfgotrUp/JVYHlJxa1ybNa3SSSwFquEWx1ESFOYwRecvNPojpFVXb+xcVNzBI8ikjmsxtx6uBrt6YU3amyMGqyMk7OqrzSkZs8ue2UG5uLX53ZQ7Z2zIWZlKFipUG75L3IGllNuNGdo7py4WSWGQZmRkYldVykE3v0cal7ubovNnlSQAKy5lPBvtel0ais/sEd8NwcFgsIspilJdkQnlgBEXFwxulnA6tOnUVnWNaKKTJD9Ldbl82i3J4ZePNA49dbB5SNkscHi25dipjjIhbVQymMDLfgb34cb1iuD2eb24k8ezsq6Fg2NiHkEUbGy510FwAq6ng3UOmtw3ac/JlZgQZGZ9epjoe7Lasi3S2GZpwgGgFmP3Uvzz3n0R2k1sglAFhoBoB1AVRKMlelkqFy1e0koCUT1KjehkUlTYmoG94D+zt60fxrRLAfVr3UK26f2dvWT41orgPq17qAZt704fzY/iFGSaDbf9OH82P4hRZmoOlqbaSm3kqO89A88tRpJKaknqNJiKBySSmGemXnplpqB3FNzD3N+qtQXdaP8Aaou/+homXvp2N8LVC3ewxXEQMeDajwIoLTicEJcOg4EHTxN6rUG1QJXZ15kc5hVh0sqqxNvuhmA7waseJxnJYZXtez2t3swoFvHs8Q4eBBxLszdrtZmP8xNBQcduNicTO0iREIXYsSRqtjcgEi7cDpbU0PwmBeKRV5TiTwDFiqlQeOgNmFbTspfoz3Sf0H9KzjC4UcqrdOWb4A3vArOOPGaW3dRNpqYf2WZmkedkER0Ij5itYkm/osvAVKbZBwcixOVJVVJK8OcL2F+rhXje8X2phR1Mh/6UP9qL7+r+1E/wp8Ipxm+RvrQ1tZ8uEFrc9Y18QNaDbzzfsmCYfaMzf9MgV3au0g+Ewqg6lTfvUFP/ADXnfSPLBgF6kmP/AAH96qLThV+jX1V9woTtbAl+Ste9pzxKjQKLtbiFuSB1kUZg4L3D3VB2tjFQWJ53JSC3ryJ4c1TVGY+UbFyviEEgIRY1C63V7AAt6/Qb68Oig2GlbLYOwGhsCQLjhw7quO8+FE0B+8l3U93Ee0aeFVjD7LkC35NrBihNvtAXI77UFm2Hsf5Vs7GB35xeA53JJ5rXtc601hNwkQW5Sx6SFufZc6eFHN0pPksDpiI2vKyuBe10ymxNjwN+BpfKaCTsrAR4dMkQtfiTqWPaf6VN5ehgxFexNQERNT0clDUlqTE9AVgep8LUKgaiMBoFts/QH1k+NaMYD6te6g22fqD6yfGtGcB9WvdQDN4PSi/NT4hU+R6gbwelF+YnxCpct6BiWWocs9OzGoMxoOST1GeauSGo7mg9tNTTS14Y00xoHkxNjc9R/UEf1orgmCx4Jm0Chyf1qvO1cn2rNyaxqUAS+U5SWF/91qA9tDa6S4dYlzZzLexW2gYudeHCnd+DzYfWb3LVDmxcwKlzn14AWvfo5vRoONSX2vK62dV/hLEsU0A5o4Am3TWMbbva3Xw0PZZ+hJ7Jveaomy4C8+VdSsMzHuyqK7FvFKsIiB0AcFhoxz3J1PaTQ7Ze0JIGdo2szjKSbNzeoEjStof29gmk2xCVBKxCMsR9m6KBfvtRPfhx8pfUcFv7FFBMPjnQuQzfSkM5zG7EXtqeFgbV6kxcbK2aO7sdGLCw4fZy68KCHDOAwuwsO2i2+O3YJhhORkU8kjB+jLnCgX8DoKDxCwILXv2KLd1hpXlYlHADv4n9akFyw2+sRN1VmAF+Fgeoa/5xoBPji7FmNyxJPtqBnrmeqJTy3FjwNONjGKhSeapYgdrcT3mwqDmr0poJQmpxZaiLTqiglLLT6vURRT8a0EuN6mwtUKJamwLQEcPRPD0Nw60TgWg87Z+oPrJ8a0awH1a91Bdsj6A+snxrRrAfVr3UHjHbPWUWaoXzbTrbxNKlQc+bSdZ8TS+bEfb40qVBz5rx9vjS+a0fb40qVAvmtFS+a0VKlQc+asXVS+akXVSpUC+akXVXPmnF1UqVAvmnD1UvmnD1UqVAvmlD1Cl80ofuilSoF80ofuil80ofuilSoF80ofuil80ofuilSoF80ofuil80oeoUqVAvmnD1UvmnD1UqVB35qRdVL5qRdVKlQL5qxdVd+a0fbSpUHfmxH2+Nd+bSdZ8TSpUHV3bS/E+JorHHYWFcpU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data:image/jpeg;base64,/9j/4AAQSkZJRgABAQAAAQABAAD/2wCEAAkGBhQSEBUUEBQVFRUUFRUWFxgYFxwYGBcYFxgXFxsZFxoXHCggFxojGhcYHy8gJCcpLC0sHB4xNTAqNSYrLCkBCQoKDgwOGg8PGiokHCUpKSwsKSwpKSwsKS0pKSwpLCksLCwsKSksLCkpLCwpLCksLCkpLCkpKSwsLCksLCksKf/AABEIAMcA/QMBIgACEQEDEQH/xAAcAAABBQEBAQAAAAAAAAAAAAAFAAMEBgcBAgj/xABHEAACAQIDAwcHCQcDAwUAAAABAgMAEQQSIQUGMRMiQVFhcZEHFTJygbGyFBYjM0JSU3OhJDRiksHR8AiCoqPC4WODk8Px/8QAGQEBAQEBAQEAAAAAAAAAAAAAAAECAwQF/8QAJBEBAQACAgICAgIDAAAAAAAAAAECERIhAzFBURNxMmEEIpH/2gAMAwEAAhEDEQA/ANk2jtHkraXJIAHadBUbzrL+BJ4U1t/04fzY/iFG6AT51l/AfwpedZfwH8KLUqAT51l/AfwpedZfwH8KLUqAT51l/AfwpedZfwH8KLVygFedZfwH8KXnWX8CTwpvefe7DbPi5TFyBAdFUDM7nqRRqe/gOkis8n8vIlkCYDC5+2aTkyexVQN4lvZQaP51l/AfwpedZfwH8KoLeUObaEXI4Z0wWKQ5nV3Vsyr6So4vkNyDqOA76u2A3niWBWxUsUbhUEl3W2Y6Egg8C17VNiR51l/AfwpedZfwH8KlPtiFQpaWIBvRJdQG7iTrwPhQqDf/AADycmmLhL3tbNpfhYN6J8aol+dZfwJPCl51l/Ak8KmYfaUUhYRyI5U2YKwYqeo2OlN7QxuVDkZA3QXPNHaQNTbq91BH86y/gSeFLzrL+BJ4UO2NvmkrtGzIXRiCVNlcdaXPEdKnXqvTW2/KdgcKxSaXnj7IU5uw26j18KzcouhbzrL+BJ4UvOsv4D+FV3B+VfCOHZ5IkVQcq8qjSsQeAVWsPGmz5Y8EBd847jG1v5XNOcXjVm86y/gP4UvOsv4D+FAMF5XtnSsESZs7EBVyMSSdLAAG514UXm30wqKWd3UKLnNFIpt3FKc8ftNVI86y/gSeFLzrJ+BJ4UCxflNwhT6GQ5zlsGjdRYmxIuuthc142f5RYnZxmLZATYIbsALkiw0t224iuN/yMZlxbnjys2sHnWX8CTwpedZfwH8KAbL8oBmkfLEAgbk1VnCTFxa91Y2A1NuB0o5FvRDmRZTyTObKHIsW15oYErew4ca7zKVizT351l/AfwpedJfwH8KJ12qgX51l/AfwpedZfwH8KK0qAQ+2nUXeJ1GmpGmunvorFLmUHrobvL+7t60fxrU3AfVr3UAzb/pw/mp8Qo3QTb/pw/mp8Qo3QKlSpUCpUq5QImqdv/5SItnIVGWTEFSyxZrG3QzWGg6bcSAbV58pPlDTZkFls2JkB5KPqtxkf+AfqdB0kfNeJxrzTmSZ2eSYXZjqSzm1z7Oigc3i2/NjZuXxMheRr+qgvoiL9lR1e/jUPCTlGDKSCOBFRzUmGO6g/wAWX2WoLHu3PbaETSOWErlXOgNpFyHXuIq1eV3Yww0cE2HdypLRPc342dejUc1uPZWcLIVk04rYj2WNbzBsk4qNRiIQ8LWJEgsvDiOm4vpWVYPhI3xcixpE0kh5qKup439guSeoVp2xfJbhsNGsm1Dzxc8ikhI7BIwte3Uth2mjUT4XZqNFs+MZ2vnkOrHsLdQ6uFCGZpWzy5yp+1kZl9lhY+6qC8u9jKnJYGJMPENOaoUW9nvNABtRJJlSXE8pIzWC5r3PUTwHtq6DdfAyYYHEF8py5g1wVYaWGUDpOosdPGg8G6Gz1LT4USCVGIUC4TQ2uqsL6gcLkanorO4I2GhTBYh3vqWOirfKH4hcw1NiVzcAL8TUnyq4aPF4HDzYRA0qy8nZlUNlKMSLEi9iAbDrNN7e2yvLPJbSwAHG57fGocO1HEkYGUxl0zgoHS4uLgEdAJGnGqKns8Y2NVQYGEqDzi8MbEi+t2Nz10Y2zsZcQhjjgSOQKzLaKJSSFNg3J6rfQA6i9qMbb23hU5qxqMRe6sV5KAA5cocE85rm+UcRa+nH1u/hpMLLy2OkBV0lWU3LNzucDYDUBgOHCs3tWWYwyQzfSRqrJlNlFrdIN11HXVm2XvDjJObO78gbKqs5a+biAGYmxHaK0Xa82ymkEfydZDO4dmTKVJP8QcFWsFIy/oCak7wYvCYXAsmGCoyWSPKQWRybZrm5uADc8azlZrtcd7UrCzxxkc+QK1wp4hbaKoQnRL9FyRVp2FgkkiMkJctmAlBsrkC5FupM2unHTsoBGVkhLySxuwGhMVyO85dTTG5u3JBicoPLA6ZUHJ6d4UV5/wAmH07XG/b1tHAvh50BuCXlkU31ta4JPWDVz21BHNDyUhWz3JLoGswHNKHiranUEGn95lKmMmLIHAWzENqeaRx6m6KA4uGSeMokZDABgL2JsDpYgakDT21rPyzWoxjj9rD5MdvyOsuEnfPJhjZW45o+AN+m2njV8BrO/Jvu28E0kswysyBQL34sCST180aDxrQQa9Pju8e3PL2cBrteVNeq2yF7y/uzetH8a1NwH1a91Qt5f3ZvWj+Nam4D6te6gGbf9OH81PiFG6Cbf9OH81PiFG6BUqVKgVV7fje+PZuEaeQZmJyRIOLyEEhb9A0JJ6gasNY5/qLxhEOEjsbF5pL9F0VVHt+k99Bjm29uS4vEHEYhszyG7HoAuQFUdChRoKjxm7I3DUf8bf0AqNhW1F+gg+xQSRUhkuEB6ePe2vutQRiKmQfVj8z/ALRUSiWAwxcxovF5so7zkH9aDTPJxuahf5XOoNtIlPAWFi5HSb3t1cat+8u9pymJeBFqIyYUQYcKNAq28BWc7Q2gq5pXNhcAX6ybe+pRGnQ2I6/HWu7MwTiNpA7KFbLoT1XtRTdDExPiVMxVgpuLEEZvs37Bx9lX/CbqRRowHPDsrqOwDiezh30FOw+IQPEu0Hdo3B465dRlLG9wL9OvvomdmiFpG+UIICmVnIzN960diFzDpbt4UH3k2LIZGkfpIA7OgAf510J23E/IoinmJxt1HpI7PdU1qrtPSeGQOoJZI9QxXUqSbBrdNwa4pj5IrCSRnB4cDYsLfymq7sveZYM0TjnZrE9i3t8Rq/lFbBo6DQsz367KVv4mkn2Vl+9u147rHPCXcjOHzlbcVGltbW/y1DMDtid2EbTNY5SBqc1tAtui56eFEPKLs1y8MpChTHltqOBJvzgAePQeindyXhhxUcs9ika86/DgST2m5UDt7qqJMGAeHFIrXy52KgjQc0m3aKJ704JI8MJo1BXOoYagjNfUEaBeAtaie0dux4qOOUJkK8vKAPtRxo3G/C/Xw1qp7J3vSQNBiEJjdCGsRewHRbpFr+ysZYytS6TtmbXQwPZVGnTIbnu5lStwNm8til5MyIb3vbMPbqKo0qZJCImLIODWCk94JNaJuPiJcHGuImljiV9FHJF3N+BGul+PDhXly8Vnp35xoHlIhYYaJSWZmkAUrZbEKxFxY3v6Nusg9FE8JEmFhiJ54Js8hNyzAMLm54ae6hQ2zHimSR5OZCwkJK5ddAlgOIDD9ad2tvRh8Nhxe8/JwmQCwK5bm7P1Npw49163+Ldt/wCOfLqRacJOHXMBYHh21JU1UdyN/wCLaIZUQxugBymxBXhdSOo2uO0VbFr04TjNOduzy16FeFNexWkDN5P3ZvWj+Nam4D6te6oW8v7u3rR/GtTcB9WvdQDNv+nD+anxCjdBNv8Apw/mp8Qo3QKlSpUCrGv9SEf0GEI+/MPFVP8A21stZT/qHw5Oz4XtfJiLE2vbPHINfbag+fsOND2kDxBp6WS2o+/p3KLCrxsHyO4mfC/KGkjjXQhAC7nQWvYhRoeFzXH8lEtrcof/AI+0n7/bQUVE0uNavvkp2ImIxSmXN9CWlXLYDMDGBmv0a0G2tui+DYK+ZlYXzFbDja2hIq5eSnFQ4d5WmfKcoAAXMSCwJtb1RQaFvcyxwEkuR1X/ALVj+3Ty0mHhiBXNLnIvfQdNz0ABuPCtV3lk+V4cnC55LcQUy+FzrVS3dwcaYmR8TA8uWERr0KMxYSBjxzWAFu01B5xMarPhjh8kkk8b5Soyhgz8wEcGYZSO321d9i74JCjx40fJ3QAM7nRjbo6jxsOHVrVS3o2XDiIsxHycx3MbITzBfMb5mAy3v1dlqoW8e08XioY/lMwmhjZlWZQDmb/1GGpa3AN28ak3tWpvtlNpTZYSBGvoi+vrMOs/p301tbdSSLnJdusdBrLtkokZDieUMvAqtiPaTWlbo+UzlpVw06MS2isba6fatw4GqipbW2K0pAjsDfVT9noJHZXcLt+bBsIscbxItkA4ML3AXsuOmtZ2zu5HybtGAtxdm4c0a8ehdL+yqXsXZ8OKzx4xSVmKLFmFjkW+Vx0qxLFu7LQZDvFt2XFSGWVmK5mEaEkqi9Cr1W0qPh5mKOCdAOFuNEt9933wM5wsikZDmRjqHVvtAjiNPZYig2HJD2FtdDQWHbO2iMNhuSutoniexIzAm7A24g9INDmn5ERyKI3zXtpqpXiDw6xrUxXgERSVGI0NwRmU8LjTUdn60PGz49SpZxfSwH69XhRXqLEZ+dwuSbDo1qy7WxFp48xsBh8Lx4C8KGhuz92ZpB9FH7CwHt1NX9PJwZYjNiiebh4gClgFCR5eNtbWFx/ep+gRwGHVcOjFXZHuGI4AKofUDXW/tqds7YLTQFI4wUYMrk2GZTxv1XFEt3cOkmEgJ4kHTiLXyr7bJao+/eDjnWHZ4PJl5EaR1IWwAJC68b3Btw4VMf49rfYhuT5OotnO7o8jsy5QGtZASCQCPSNwNT1cKuSmoOzcKsUMcaMzLGiorOczMFFgWPST11MU1tk+tOCmlNOLQDd5f3dvWj+Nam4D6te6oW8v7u3rR/GtTcB9WvdQDNv+nD+anxCjdBNv+nD+anxCjdAqVKlQMY7FcnG7kEhFLWHE2F6pm9cjY7CNh3RVSdFKkMcwOjAjSxsRbxq5bRizQyKNSyOB7VIqhYfb8SYaNJoZ+URAmsLBQw6AzWBoGdl4dUwDYdpBeN0AzMFLBQFJGvZXZ90ObnVyynpVr+48aFzOHa+WwuSOs3AFjbu/WiUGLWKLPE5BGjrrbp69GFtb1N6NBzQBRJGxzI6kFX1AIDZTrwIJ41lXyeRjJGAMwBUgsFI1Govx/tWpHFGRQzKRfhYX0vbU9dwaA7X3UhnN2BDfey6+2sy8p0tmvagR7YmSOMJNKosbgSMAdeoGtk3E2402BVJmRPRALCwfKLXLE8b314VQN49xooMLFKrsCWK2A0OpBIvw4L4UMTa0wRIIpDk1tmAZlOnom2gN+Gtau9dE01zyh7pTT7OlSBLyERmy6hxG1yoI6xYjtFZtsjdbFps3EoYWBlMeVWFtVcEsoPEgDgOurhuLvrNhpUweNl5SKUZYpCLNEwFgCQNUPiDVv2ht4o/I4lBIl+cOnjoyn9aqPnmOGcuUa4y5vs2Gl+wdR8KWDhnYF0VzkJuVHDKM179FgL1onlF2Zh4Sk2EcZpLmwvfqII+y3H9aznE44i4zMA3G2l++1Ts6XjdzymTSZIscGlgFr20BtwMv4qjq7rg1pWKCYpDJDbMp9uYdfVavneBlJtdie8/3rZ/JXyjRyZyCLLlsANLdNuJ7TrVDXlY2YMbslJwPp8K6qeso5CEX78p9h66xzFbEMMIlM0RYsF5NXDuAQTmNtANLcTxrX9/scseCxEbEfTFFA6znVun1axPFYkaqAuh4js9lBJw7GRSHYDUdHHp6KfjwYUgiS4uCRa17dWuteNlWZXCgl9CtjpYXvf8ASrHuFu42MnEbt9rLmtm4gm4HA2te1RRTZ8amIvhp1WR0BKu4BU8CLcRqP1q2rt1I8BGs+N5PmzRlQQRI1swOnOspa3hVPi2aMHipcPOv1oMccr2AUBgzORpl5qtofZe1zAbYvyoFi1jHgy4y3IKx3PAm4LaX4cb9NYk7a21Dcra0LYKCOZCxWGQhiuYG8ki279L6162PhUH7RjysccOYoJLEsQLs5ve6qLa630HRVJ2XjpEw+FEbWCmcP/7bZ/boeHXarBuZvMNrO+FxsQAVDImViCyGyskthYghgdLaiphdxMvbTcBjkmjWSFg6OLqw4EcKmIag7OwKQxrFCoREGVVHQPbxqaldWT6U6KaSnRQDd5P3dvWj+Nam4D6te6oW8n7u3rR/GtTcB9WvdQDNv+nD+anxCjdBNv8Apw/mp8Qo3QKlSrlAiawneHy8PI00MWHTkczIHznlCgNswFrA2F7VuGMP0b2+43uNfGIXS/A5h/3VLN9DcNiby4bGxqYYTEInOdSQdDdxa3QeFSppGcKLFiDoOwn3cayvcvb/AMmmzMgdHFpFPAakLJ7CbkVuG2migwUM+W5VTISDbSNTIR7bWrGtemgqUokKJl57MW06FtlA9pBNqlYPZZkSRySojQsB0kgcP71n+H8pIllzth21toHGg4Aej1VqcGKBwsthayBT3uwB91dJNMqB5S3b5JhBrrc/8pv7Cs2MLSTBA2UhCbjjzq0nyrTW+TR/djB/4g++Q1m+DmIxahftBQezXiOo0DWYxy6uzgWyk367aXPWK2bBbQGMwKS3+lgXK461HHw0PcT1VkWBQTK4aw5xK2Frak6W8ase6u1zhZQpN0fmt7dB/b21UHttwCeBk0uNV7GH96yzaHEX0te9abjn5Nyo9E6qetTw9o4eyqPvXs7ncovBuI6m4/rUUEhNiGXo6K+iNxMPyGz0zaM65retwHhasG3Y2YZpQOaEDJnJNhYn0R2nWtqxTTBwQyBFGi5rNftFv80ogRvjuU+LxIImAjFrArextY252utzVK235MuTw8ksMjNyIYurL0LlucwFho1xfjlbqrWsTErwZ+PJpm4ai51P6jwqo7+Yh22fMqaKUjkJHEjMLgnquKisn2RiuTlUnhfXuOh99aJ5Nt549nPi5JQWtzEtoLk3uW+yOaNazOKQ3HZceNHVwxlR1Um7w8p3mO5I8FoJ229tvjMbLidC0hAykZlUAABRnHUOmjfk8kWTFvBOTHy8DQDTjzVAAN9CwS19dao2ycUbZdblr/0tr22o5udiydpwNIcqxTBnP3VjJZibdQBoLjhd05cUJcNhyQkONmV2cjmqFRQzZQMxuhsAOno41pu7G6UOBTLEMzsOfI3pt2fwr/CNO861B3SRBjNpGO2Rp4HBBuDniLEg9RJvVnrnhjPbeV+HtafjphKfjrqwfSnRTSU6KAbvJ+7t60fxrU3AfVr3VC3k/d29aP41qbgPq17qAZt/04fzU+IUboJt/wBOH81PiFG6BVyu1yg41YHtz/T5ieVkOFmhMZdmRXLKwB4KdCLi9r9PZW9mvBNB8qjZbbOkdMVEGdXKG0gGYZeCqRzhx5wPZRTaO/8Ay+zeRBblDHyWSxOgIu9+FsgPjVn8rW7/AMp2vGqC37OhOtrsTLZteoIPAVlUTGOa40Ia3joRWZlLbF11st35M2IQE2BYZj/DfX9K3yDaC8lJHe7cohJ0sBY6cb8WFZTtHdRJMs2F0c5i6DsYi69RsAbVZdy9qxyYtUxZtZo1VzoDlYemdLHQDX9KXfwfsO8qO0uUx7hNRGMnZxYe5RVd3Y2U0mJz8QL/APEUT3t1xk4HAOL9nMB19rGntzjkDMxsCzgk8BdFOvtNaZVvYsoGYXFTPlQ5Rew0Bw6sL6Hj1Ufh2MBDHKWOaUyadCZOF76m+njVB440SLyd+eoDL7Rqv+dNQZQHUq3Aix/zrqu4rGMrhhcWAHA9FF8HjxILjj01Fe9i4Pk8LOn2llU3/hKix99XbH4pflC87XJGW9YoCf1Jqvw7Kl5FpwyKlit39Elb5VNuBJ4X9tQsZGtldHkLMLvmtzW8OFY5S3S8a1zZbJJHOqm4EDX7yP8AxVYx+GDxjCte88LxhgM1jdiDlAuQOyhmyNsyw4KVYUeRphYsB6IGlu/+9Qnx7mPk5lsQvpAHlgb3smotcHwvWL5I1MLVG27u4+CmySEML6MtwDlYBtDqNasW5MKti4Q/ojD4hm9UJIdeywNA9s4q7lRHya5FQB+c2mpYnhmY66CwvbtolsfaLQpLIFu0kRgToGV9HP8AKSP91bm/lLr4VnCFkdSNDoQeoixBt2EVe9ztlqIdoYpzqmHYL15pmCMfC/8ANVaj2UJCWJSIWJtcm9tLAC7En/LVN2fhJ2heOMsLxsJFzaMvG2X7VyEtYXuRWmWneS7aKpnjfRp5Oaei8UMZt7eUPhatHrA0xrQjChTzgrzj1jJzfFIlrdcBjBLEki+jIiuO5he3s4VnD01l7Slp+OmFp+Otsn0p0U0lOigG7yfu7etH8a1NwH1a91Qt5P3dvWj+Nam4D6te6gGbf9OH81PiFG6Cbf8ATh/NT4hRugVcrtcoPLU09OtTLGgyLyz7IxK4nD4zCozgI0UlgWC2ZmVnA+zZ214C3bVD82YcnkyV5XiW+1m7+Hsrc/KBjOT2fMR9rKvsLC/6A1hW1ti8mnKIW5Vee2psx9Jhbs1t3V4/NZzk3p6PHLx2ibIxb4PFDNwDWkH3lP2vA3rWNsbqR4gwmIqkixBi32XK5ntJbptYZuI6b1m22IhIIZQPrIyD3rr7m/So2P23PBE0cUpVJ0uwAGuZeSk53EX5Po6zW/D5N9VnyY67gfjdoZJJV0Idhcg3IK3FgQbMNbeFWuNoBh41hZXLAM5DC+ewBuDwtwtborPIRlYX4Dj1WqY2MS/MYjXXS3u7L16HFo20sPF8jQKgSUMbnKOcosTmbruRrVPx2y8SJByjlImaykEHUjoUVatg7QjfCs8yhzC2jG5VwbCym2hPGx6uyp21jBipUwqEkMMxyHXNeyi9tOnxrE91qq6m7WKKFHljlubDn3NhoAdOFNQbhSIysC+jHOFseaOhO3jRPZu1zAzQMqyZWIBztdVuRle/2wBVwi3jiA0sL6kd9X+0PbFkhxGHOHC5VyXAI9I3AUg9Bub341WdqpJhNoJy4OIdtGDBcrF7lGTKAQRYAg9tTtk7RjgkYxO7FW5RQTcEOWJUk9TA+wiqdvNtad9oQyuxNirot+GVjfT/ADSufkw323hl8Lad4pJVmaELG6R5gFHpBTre/E2P6CgkrySRfKZCbKBma1+aQejpsa9rtBExDFSLHlBa40VrjXqFjUiXbUJgGDLmCMizSGMuSNdFUHQa8de6vF4sbyd87NBOA3m2eGvPncDUWjub+ItVt2S+Bx+Ed2Mcaq8oVXsr5VAYEANxyno6qq2z/J9h52AjOKcMbcooRRGM2XPIpBIAuHy3BK31uLUN3Sxy4VS0yuSWR0yHIeYwbVjqEYqLqBqOkV9KYx5do20cdBh80SCRjdQxIUAOgIYLYklbnS/VRzYc+CxZy5peUYxHIFyIgh1zyS9QUMxAHuqpHZsmJmCRIWd3JsB13J6Tp3nTpqTtHGxYSJsLhWEkkgIxEy6rbjyMR6VuBmf7VgBzQS0t31Fk+0zaW1xNi3lT0FdAgtwjUBF0ANuaLnvNbX5PMRmwIU8YpJI/ZfMP0evnfAnNmvbVBxt/Wt78mr/RzDrMEn88Wvw1qTTK6rTyGmBTqGqJSGnVpiM08poB+8n7u3rR/GtTcB9WvdULeT92b1o/jWpuA+rXuoBm3/Th/NT4hRugm3/Th/NT4hRugVcrtcoPLUy9PNTElBTvKYL4G3XNED/yql4vZwYRjodCx/3O6n9AKvHlEjvgJD9xo28Gt/Ws42htO3J2PQU9hYsPir5P+ZL+SPb4P4gcMH7DDfjHO0fisg/+sUM21FnaJALlVkNhqTrmA8ffRr5Rl2czgX/a7qPvE/KbD2m1VeXaE0M6NILSRngeGo04HhevV4p/tb+3HK9aQJcOVYBgQct7Hjbj7tagMLPbto7tDaJnmEjBVJjtZRYCyhB7h40JxS/TkDhnt+or1zfy4r55LMMskeIjkUsHRshHBWThm7DcjxqdsvZhSxjXLoDcD+tEPIbs4FMTK1+YJAmunOGtx01Pw2DIRQfuj3VJO0CvMigNJl55Ykt16AjptfQ1xMBGdSX11sACB7Sf6VYWiAiYW6z/AMbf1oIcHYcL9NUMGBVk5ocgowNyNLMtjoP4iKj7x7vpNDE7ExkSFQ51zA5Sy9Hoi7e2psUH0o5vCNr+1kt7j4Vzeea2HigCsXd3lFh0ZRHp7Q3hQZ/Ps8BzlJIB0J0uB01c9j4/C4mILiyMPNEMqyKtg6+Fs3/6OkUBOENrEKPbf3cfZeuth+lhn9Y2X+Vf71jlv01r7FvOKQ4q+CZ5lHohAy5D/EbWf20Ilw6g5sTKFvrkjtI57L3yL7Tp1Go+LxxIaxsE4quii+lgAADbr40D5a/Xp11Jhd7q8oLbV283JNFh1EMTWDAG7yD/ANWS12H8IsvZVbdCCCan5qfwSZnsP4rf7ReukmvTG3Ni8Sb6cnxvb9cy/EK3zyfx2Ru2HC/A1ZFFsgRxGdeaGXLobC5sdDddfaK2zdSDKr9ghT+SMA/qaosF69o1MZq9q9BMjapCGoUb1Jjagh7xn9nb1o/jWp2A+rXuqBvEf2ZvWj+Nan4D6te6gGbf9OH81PiFG6Cbf9OH82P4hRqgVKlXkmg4xqPIadZqYlagF7dwnLYeWP76MB32uP1Ar5+x+1uTUxlTyi6LpoR9k36LDj3V9EytWa71blkzmWOLlFJLWAuyMdSLDUi+ory+fH1lrbt48vjamzMIcNg4m6Z1Y+wAe+Rqg+UKFQYmXW4Km/j+hJFFNq7oY3FSC0DxpGpys9kGl2Lanjpe3ZQ1t0doY+VVKIGF1W7BQeksNenjWfH4suUzv9mWc1YqQbW4PUB7P/IFesJhGklCoCWJ0A1vbX+la1sfyNxwRRS4w55HzhlRiFUX5tiPSNuPfpVx2FupgYFbkoRyrWAvd2I483New06K9jiA7qYBsHgXJ05SFEsLWVzzSWFr5rk69PsqDid4IY2yltbcLGjeO23hFSRMQSFOgtrcg206zp+lAN0YVS5cKbtcEqCbG3Xw7u2ucurpfjZzFbYzRhVuSegdbf2AFR4cOLG91VRqxzEDvta1WPbmyYYsPniIGUqzktrYjL0/7T41X4MJ8qR4onKlxluDlU6i6t1qR/StoFYXbMasxY+kQAqgs1luB02zG506NKIwYeXEsrxmMDPEmR25wjJ5ikEaobk9RJJOtrRcLuabNmWRgv20CqCB0gkUcwmwFw4jfn3e+Ql7kZQZOdpboGnXXKzK3v03uSdBmH8nkkzs3LxNzmzFGLC9zfgotrUp/JVYHlJxa1ybNa3SSSwFquEWx1ESFOYwRecvNPojpFVXb+xcVNzBI8ikjmsxtx6uBrt6YU3amyMGqyMk7OqrzSkZs8ue2UG5uLX53ZQ7Z2zIWZlKFipUG75L3IGllNuNGdo7py4WSWGQZmRkYldVykE3v0cal7ubovNnlSQAKy5lPBvtel0ais/sEd8NwcFgsIspilJdkQnlgBEXFwxulnA6tOnUVnWNaKKTJD9Ldbl82i3J4ZePNA49dbB5SNkscHi25dipjjIhbVQymMDLfgb34cb1iuD2eb24k8ezsq6Fg2NiHkEUbGy510FwAq6ng3UOmtw3ac/JlZgQZGZ9epjoe7Lasi3S2GZpwgGgFmP3Uvzz3n0R2k1sglAFhoBoB1AVRKMlelkqFy1e0koCUT1KjehkUlTYmoG94D+zt60fxrRLAfVr3UK26f2dvWT41orgPq17qAZt704fzY/iFGSaDbf9OH82P4hRZmoOlqbaSm3kqO89A88tRpJKaknqNJiKBySSmGemXnplpqB3FNzD3N+qtQXdaP8Aaou/+homXvp2N8LVC3ewxXEQMeDajwIoLTicEJcOg4EHTxN6rUG1QJXZ15kc5hVh0sqqxNvuhmA7waseJxnJYZXtez2t3swoFvHs8Q4eBBxLszdrtZmP8xNBQcduNicTO0iREIXYsSRqtjcgEi7cDpbU0PwmBeKRV5TiTwDFiqlQeOgNmFbTspfoz3Sf0H9KzjC4UcqrdOWb4A3vArOOPGaW3dRNpqYf2WZmkedkER0Ij5itYkm/osvAVKbZBwcixOVJVVJK8OcL2F+rhXje8X2phR1Mh/6UP9qL7+r+1E/wp8Ipxm+RvrQ1tZ8uEFrc9Y18QNaDbzzfsmCYfaMzf9MgV3au0g+Ewqg6lTfvUFP/ADXnfSPLBgF6kmP/AAH96qLThV+jX1V9woTtbAl+Ste9pzxKjQKLtbiFuSB1kUZg4L3D3VB2tjFQWJ53JSC3ryJ4c1TVGY+UbFyviEEgIRY1C63V7AAt6/Qb68Oig2GlbLYOwGhsCQLjhw7quO8+FE0B+8l3U93Ee0aeFVjD7LkC35NrBihNvtAXI77UFm2Hsf5Vs7GB35xeA53JJ5rXtc601hNwkQW5Sx6SFufZc6eFHN0pPksDpiI2vKyuBe10ymxNjwN+BpfKaCTsrAR4dMkQtfiTqWPaf6VN5ehgxFexNQERNT0clDUlqTE9AVgep8LUKgaiMBoFts/QH1k+NaMYD6te6g22fqD6yfGtGcB9WvdQDN4PSi/NT4hU+R6gbwelF+YnxCpct6BiWWocs9OzGoMxoOST1GeauSGo7mg9tNTTS14Y00xoHkxNjc9R/UEf1orgmCx4Jm0Chyf1qvO1cn2rNyaxqUAS+U5SWF/91qA9tDa6S4dYlzZzLexW2gYudeHCnd+DzYfWb3LVDmxcwKlzn14AWvfo5vRoONSX2vK62dV/hLEsU0A5o4Am3TWMbbva3Xw0PZZ+hJ7Jveaomy4C8+VdSsMzHuyqK7FvFKsIiB0AcFhoxz3J1PaTQ7Ze0JIGdo2szjKSbNzeoEjStof29gmk2xCVBKxCMsR9m6KBfvtRPfhx8pfUcFv7FFBMPjnQuQzfSkM5zG7EXtqeFgbV6kxcbK2aO7sdGLCw4fZy68KCHDOAwuwsO2i2+O3YJhhORkU8kjB+jLnCgX8DoKDxCwILXv2KLd1hpXlYlHADv4n9akFyw2+sRN1VmAF+Fgeoa/5xoBPji7FmNyxJPtqBnrmeqJTy3FjwNONjGKhSeapYgdrcT3mwqDmr0poJQmpxZaiLTqiglLLT6vURRT8a0EuN6mwtUKJamwLQEcPRPD0Nw60TgWg87Z+oPrJ8a0awH1a91Bdsj6A+snxrRrAfVr3UHjHbPWUWaoXzbTrbxNKlQc+bSdZ8TS+bEfb40qVBz5rx9vjS+a0fb40qVAvmtFS+a0VKlQc+asXVS+akXVSpUC+akXVXPmnF1UqVAvmnD1UvmnD1UqVAvmlD1Cl80ofuilSoF80ofuil80ofuilSoF80ofuil80ofuilSoF80ofuil80oeoUqVAvmnD1UvmnD1UqVB35qRdVL5qRdVKlQL5qxdVd+a0fbSpUHfmxH2+Nd+bSdZ8TSpUHV3bS/E+JorHHYWFcpU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5124">
            <a:off x="5076056" y="2396354"/>
            <a:ext cx="2409825" cy="32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165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За місцем подачі палива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Розподілене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/>
              <a:t>с</a:t>
            </a:r>
            <a:r>
              <a:rPr lang="ru-RU" dirty="0" err="1" smtClean="0"/>
              <a:t>истеми</a:t>
            </a:r>
            <a:r>
              <a:rPr lang="ru-RU" dirty="0"/>
              <a:t>, </a:t>
            </a:r>
            <a:r>
              <a:rPr lang="ru-RU" dirty="0" err="1"/>
              <a:t>впорскування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в </a:t>
            </a:r>
            <a:r>
              <a:rPr lang="ru-RU" dirty="0" err="1"/>
              <a:t>яких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форсунок.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два </a:t>
            </a:r>
            <a:r>
              <a:rPr lang="ru-RU" dirty="0" err="1"/>
              <a:t>типи</a:t>
            </a:r>
            <a:r>
              <a:rPr lang="ru-RU" dirty="0"/>
              <a:t>: </a:t>
            </a:r>
            <a:r>
              <a:rPr lang="ru-RU" dirty="0" err="1"/>
              <a:t>Механічне</a:t>
            </a:r>
            <a:r>
              <a:rPr lang="ru-RU" dirty="0"/>
              <a:t> </a:t>
            </a:r>
            <a:r>
              <a:rPr lang="ru-RU" dirty="0" err="1"/>
              <a:t>впорскування</a:t>
            </a:r>
            <a:r>
              <a:rPr lang="ru-RU" dirty="0"/>
              <a:t> та </a:t>
            </a:r>
            <a:r>
              <a:rPr lang="ru-RU" dirty="0" err="1"/>
              <a:t>Електронне</a:t>
            </a:r>
            <a:r>
              <a:rPr lang="ru-RU" dirty="0" smtClean="0"/>
              <a:t>.</a:t>
            </a:r>
          </a:p>
          <a:p>
            <a:r>
              <a:rPr lang="uk-UA" b="1" dirty="0" smtClean="0"/>
              <a:t>Центральне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впорскування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з </a:t>
            </a:r>
            <a:r>
              <a:rPr lang="ru-RU" dirty="0" err="1"/>
              <a:t>однією</a:t>
            </a:r>
            <a:r>
              <a:rPr lang="ru-RU" dirty="0"/>
              <a:t>, центрально </a:t>
            </a:r>
            <a:r>
              <a:rPr lang="ru-RU" dirty="0" err="1"/>
              <a:t>розміщеною</a:t>
            </a:r>
            <a:r>
              <a:rPr lang="ru-RU" dirty="0"/>
              <a:t> </a:t>
            </a:r>
            <a:r>
              <a:rPr lang="ru-RU" dirty="0" err="1"/>
              <a:t>форсункою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на </a:t>
            </a:r>
            <a:r>
              <a:rPr lang="ru-RU" dirty="0" err="1"/>
              <a:t>автомобілі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об'ємом</a:t>
            </a:r>
            <a:r>
              <a:rPr lang="ru-RU" dirty="0"/>
              <a:t> </a:t>
            </a:r>
            <a:r>
              <a:rPr lang="ru-RU" dirty="0" err="1"/>
              <a:t>двигуна</a:t>
            </a:r>
            <a:r>
              <a:rPr lang="ru-RU" dirty="0"/>
              <a:t> до 1,8 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046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За місцем подачі палива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Безпосереднє, в </a:t>
            </a:r>
            <a:r>
              <a:rPr lang="uk-UA" b="1" dirty="0" smtClean="0"/>
              <a:t>циліндр</a:t>
            </a:r>
            <a:r>
              <a:rPr lang="uk-UA" dirty="0"/>
              <a:t> </a:t>
            </a:r>
            <a:r>
              <a:rPr lang="uk-UA" dirty="0" err="1" smtClean="0"/>
              <a:t>-впорскування</a:t>
            </a:r>
            <a:r>
              <a:rPr lang="uk-UA" dirty="0" smtClean="0"/>
              <a:t> </a:t>
            </a:r>
            <a:r>
              <a:rPr lang="uk-UA" dirty="0"/>
              <a:t>здійснюється форсункою безпосередньо в циліндр, це найбільш досконалі і найефективніші системи </a:t>
            </a:r>
            <a:r>
              <a:rPr lang="uk-UA" dirty="0" err="1"/>
              <a:t>впорскуння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262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 способом подачі палива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Системи безперервного </a:t>
            </a:r>
            <a:r>
              <a:rPr lang="uk-UA" b="1" dirty="0" smtClean="0"/>
              <a:t>впорскування</a:t>
            </a:r>
            <a:r>
              <a:rPr lang="uk-UA" dirty="0"/>
              <a:t> </a:t>
            </a:r>
            <a:r>
              <a:rPr lang="uk-UA" dirty="0" smtClean="0"/>
              <a:t>- при </a:t>
            </a:r>
            <a:r>
              <a:rPr lang="uk-UA" dirty="0"/>
              <a:t>роботі двигуна паливо безперервно розпилюється форсунками, регулювання ж складу паливної суміші відбувається зміною тиску впорскування</a:t>
            </a:r>
            <a:r>
              <a:rPr lang="uk-UA" dirty="0" smtClean="0"/>
              <a:t>.</a:t>
            </a:r>
          </a:p>
          <a:p>
            <a:r>
              <a:rPr lang="uk-UA" b="1" dirty="0"/>
              <a:t>Системи з дозованою (циклічною) </a:t>
            </a:r>
            <a:r>
              <a:rPr lang="uk-UA" b="1" dirty="0" smtClean="0"/>
              <a:t>подачею</a:t>
            </a:r>
            <a:r>
              <a:rPr lang="uk-UA" dirty="0"/>
              <a:t> </a:t>
            </a:r>
            <a:r>
              <a:rPr lang="uk-UA" dirty="0" smtClean="0"/>
              <a:t>- паливо </a:t>
            </a:r>
            <a:r>
              <a:rPr lang="uk-UA" dirty="0"/>
              <a:t>розпилюється через рівномірні інтервали часу, при постійному тиску. Ці інтервали можуть бути як синхронізовані так і несинхронізовані із відкриттям впускних клапанів двигуна.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51549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 принципом дії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Механічні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впорскування</a:t>
            </a:r>
            <a:r>
              <a:rPr lang="ru-RU" dirty="0"/>
              <a:t> бензину,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система </a:t>
            </a:r>
            <a:r>
              <a:rPr lang="ru-RU" dirty="0" err="1"/>
              <a:t>керування</a:t>
            </a:r>
            <a:r>
              <a:rPr lang="ru-RU" dirty="0"/>
              <a:t> (контроллер).</a:t>
            </a:r>
          </a:p>
          <a:p>
            <a:r>
              <a:rPr lang="ru-RU" dirty="0" err="1"/>
              <a:t>Електронно-механічні</a:t>
            </a:r>
            <a:endParaRPr lang="ru-RU" dirty="0"/>
          </a:p>
          <a:p>
            <a:r>
              <a:rPr lang="ru-RU" dirty="0" err="1" smtClean="0"/>
              <a:t>Електронні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300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281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Іжекторна система </vt:lpstr>
      <vt:lpstr>Історія </vt:lpstr>
      <vt:lpstr>історія</vt:lpstr>
      <vt:lpstr>Презентация PowerPoint</vt:lpstr>
      <vt:lpstr>Класифікація систем впорскування </vt:lpstr>
      <vt:lpstr>За місцем подачі палива</vt:lpstr>
      <vt:lpstr>За місцем подачі палива</vt:lpstr>
      <vt:lpstr>За способом подачі палива </vt:lpstr>
      <vt:lpstr>За принципом дії </vt:lpstr>
      <vt:lpstr>За способом регулювання складу суміші </vt:lpstr>
      <vt:lpstr>Влаштування 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Іжекторна система </dc:title>
  <dc:creator>Viktor</dc:creator>
  <cp:lastModifiedBy>Viktor</cp:lastModifiedBy>
  <cp:revision>3</cp:revision>
  <dcterms:created xsi:type="dcterms:W3CDTF">2012-12-11T15:11:18Z</dcterms:created>
  <dcterms:modified xsi:type="dcterms:W3CDTF">2012-12-11T15:39:24Z</dcterms:modified>
</cp:coreProperties>
</file>