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9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8" autoAdjust="0"/>
    <p:restoredTop sz="96031" autoAdjust="0"/>
  </p:normalViewPr>
  <p:slideViewPr>
    <p:cSldViewPr>
      <p:cViewPr>
        <p:scale>
          <a:sx n="80" d="100"/>
          <a:sy n="80" d="100"/>
        </p:scale>
        <p:origin x="-242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C6A54-4752-4A48-9E0C-770534B72699}" type="datetimeFigureOut">
              <a:rPr lang="uk-UA" smtClean="0"/>
              <a:pPr/>
              <a:t>16.05.2014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1DA8-EE84-4BB1-A3F7-3E11387D27B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41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C6A54-4752-4A48-9E0C-770534B72699}" type="datetimeFigureOut">
              <a:rPr lang="uk-UA" smtClean="0"/>
              <a:pPr/>
              <a:t>16.05.2014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1DA8-EE84-4BB1-A3F7-3E11387D27B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 advClick="0" advTm="41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C6A54-4752-4A48-9E0C-770534B72699}" type="datetimeFigureOut">
              <a:rPr lang="uk-UA" smtClean="0"/>
              <a:pPr/>
              <a:t>16.05.2014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1DA8-EE84-4BB1-A3F7-3E11387D27B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 advClick="0" advTm="41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C6A54-4752-4A48-9E0C-770534B72699}" type="datetimeFigureOut">
              <a:rPr lang="uk-UA" smtClean="0"/>
              <a:pPr/>
              <a:t>16.05.2014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1DA8-EE84-4BB1-A3F7-3E11387D27B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 advClick="0" advTm="41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C6A54-4752-4A48-9E0C-770534B72699}" type="datetimeFigureOut">
              <a:rPr lang="uk-UA" smtClean="0"/>
              <a:pPr/>
              <a:t>16.05.2014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1DA8-EE84-4BB1-A3F7-3E11387D27B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41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C6A54-4752-4A48-9E0C-770534B72699}" type="datetimeFigureOut">
              <a:rPr lang="uk-UA" smtClean="0"/>
              <a:pPr/>
              <a:t>16.05.2014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1DA8-EE84-4BB1-A3F7-3E11387D27B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 advClick="0" advTm="41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C6A54-4752-4A48-9E0C-770534B72699}" type="datetimeFigureOut">
              <a:rPr lang="uk-UA" smtClean="0"/>
              <a:pPr/>
              <a:t>16.05.2014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1DA8-EE84-4BB1-A3F7-3E11387D27B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 advClick="0" advTm="41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C6A54-4752-4A48-9E0C-770534B72699}" type="datetimeFigureOut">
              <a:rPr lang="uk-UA" smtClean="0"/>
              <a:pPr/>
              <a:t>16.05.2014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1DA8-EE84-4BB1-A3F7-3E11387D27B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 advClick="0" advTm="41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C6A54-4752-4A48-9E0C-770534B72699}" type="datetimeFigureOut">
              <a:rPr lang="uk-UA" smtClean="0"/>
              <a:pPr/>
              <a:t>16.05.2014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1DA8-EE84-4BB1-A3F7-3E11387D27B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 advClick="0" advTm="41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C6A54-4752-4A48-9E0C-770534B72699}" type="datetimeFigureOut">
              <a:rPr lang="uk-UA" smtClean="0"/>
              <a:pPr/>
              <a:t>16.05.2014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1DA8-EE84-4BB1-A3F7-3E11387D27B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 advClick="0" advTm="41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C6A54-4752-4A48-9E0C-770534B72699}" type="datetimeFigureOut">
              <a:rPr lang="uk-UA" smtClean="0"/>
              <a:pPr/>
              <a:t>16.05.2014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821DA8-EE84-4BB1-A3F7-3E11387D27B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Click="0" advTm="41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DC6A54-4752-4A48-9E0C-770534B72699}" type="datetimeFigureOut">
              <a:rPr lang="uk-UA" smtClean="0"/>
              <a:pPr/>
              <a:t>16.05.2014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821DA8-EE84-4BB1-A3F7-3E11387D27B2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41000">
    <p:wip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851648" cy="1828800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</a:effectLst>
          <a:scene3d>
            <a:camera prst="perspectiveRight"/>
            <a:lightRig rig="glow" dir="tl">
              <a:rot lat="0" lon="0" rev="900000"/>
            </a:lightRig>
          </a:scene3d>
          <a:sp3d prstMaterial="powder">
            <a:bevelT w="254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4000" dirty="0" smtClean="0"/>
              <a:t>Анатолій </a:t>
            </a:r>
            <a:r>
              <a:rPr lang="uk-UA" sz="4000" dirty="0" err="1" smtClean="0"/>
              <a:t>Кос</a:t>
            </a:r>
            <a:r>
              <a:rPr lang="uk-UA" sz="4000" dirty="0" smtClean="0"/>
              <a:t> – </a:t>
            </a:r>
            <a:r>
              <a:rPr lang="uk-UA" sz="4000" dirty="0" err="1" smtClean="0"/>
              <a:t>Анатольський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1200" dirty="0" smtClean="0"/>
              <a:t>(1909 – 1983)</a:t>
            </a:r>
            <a:r>
              <a:rPr lang="uk-UA" sz="4000" dirty="0" smtClean="0"/>
              <a:t/>
            </a:r>
            <a:br>
              <a:rPr lang="uk-UA" sz="4000" dirty="0" smtClean="0"/>
            </a:br>
            <a:endParaRPr lang="uk-UA" sz="4000" dirty="0"/>
          </a:p>
        </p:txBody>
      </p:sp>
      <p:pic>
        <p:nvPicPr>
          <p:cNvPr id="1026" name="Picture 2" descr="C:\Users\User\Downloads\kosanatolsky 320x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645024"/>
            <a:ext cx="2232248" cy="2798440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</p:pic>
      <p:pic>
        <p:nvPicPr>
          <p:cNvPr id="1027" name="Picture 3" descr="C:\Users\User\Downloads\BorovykhAndrEg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573016"/>
            <a:ext cx="2088232" cy="2952328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</p:pic>
    </p:spTree>
  </p:cSld>
  <p:clrMapOvr>
    <a:masterClrMapping/>
  </p:clrMapOvr>
  <p:transition spd="slow" advClick="0" advTm="41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2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  <a:reflection blurRad="6350" stA="50000" endA="300" endPos="55500" dist="50800" dir="5400000" sy="-100000" algn="bl" rotWithShape="0"/>
          </a:effectLst>
          <a:scene3d>
            <a:camera prst="perspectiveLeft"/>
            <a:lightRig rig="glow" dir="tl">
              <a:rot lat="0" lon="0" rev="900000"/>
            </a:lightRig>
          </a:scene3d>
          <a:sp3d prstMaterial="powder">
            <a:bevelT w="254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sz="3600" dirty="0" smtClean="0"/>
              <a:t>Тернистими шляхами.</a:t>
            </a:r>
            <a:endParaRPr lang="uk-UA" sz="3600" dirty="0"/>
          </a:p>
        </p:txBody>
      </p:sp>
      <p:pic>
        <p:nvPicPr>
          <p:cNvPr id="2050" name="Picture 2" descr="C:\Users\User\Downloads\vo-lvove-otkroyut-krymskiy-kurortno-turisticheskiy-tsentr__1_2013-02-27-08-59-0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204864"/>
            <a:ext cx="5831210" cy="4040215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  <a:reflection blurRad="6350" stA="50000" endA="295" endPos="92000" dist="101600" dir="5400000" sy="-100000" algn="bl" rotWithShape="0"/>
          </a:effectLst>
          <a:scene3d>
            <a:camera prst="perspectiveRight"/>
            <a:lightRig rig="threePt" dir="t"/>
          </a:scene3d>
        </p:spPr>
      </p:pic>
    </p:spTree>
  </p:cSld>
  <p:clrMapOvr>
    <a:masterClrMapping/>
  </p:clrMapOvr>
  <p:transition spd="slow" advClick="0" advTm="41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tx1">
                <a:lumMod val="95000"/>
                <a:lumOff val="5000"/>
                <a:alpha val="6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Окупація Львову </a:t>
            </a:r>
            <a:b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Німецькими окупантами.</a:t>
            </a:r>
            <a:endParaRPr lang="uk-U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075" name="Picture 3" descr="C:\Users\User\Downloads\kursk_ti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11270">
            <a:off x="2966390" y="1099368"/>
            <a:ext cx="5860147" cy="4207412"/>
          </a:xfrm>
          <a:prstGeom prst="rect">
            <a:avLst/>
          </a:prstGeom>
          <a:noFill/>
          <a:effectLst>
            <a:glow rad="101600">
              <a:schemeClr val="tx1">
                <a:lumMod val="95000"/>
                <a:lumOff val="5000"/>
                <a:alpha val="60000"/>
              </a:schemeClr>
            </a:glow>
            <a:reflection blurRad="6350" stA="50000" endA="300" endPos="90000" dist="50800" dir="5400000" sy="-100000" algn="bl" rotWithShape="0"/>
          </a:effectLst>
        </p:spPr>
      </p:pic>
    </p:spTree>
  </p:cSld>
  <p:clrMapOvr>
    <a:masterClrMapping/>
  </p:clrMapOvr>
  <p:transition spd="slow" advClick="0" advTm="41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2743200" cy="1162050"/>
          </a:xfrm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uk-UA" dirty="0" smtClean="0"/>
              <a:t>ТВОРЧІСТЬ.</a:t>
            </a:r>
            <a:endParaRPr lang="uk-UA" dirty="0"/>
          </a:p>
        </p:txBody>
      </p:sp>
      <p:pic>
        <p:nvPicPr>
          <p:cNvPr id="4098" name="Picture 2" descr="C:\Users\User\Downloads\10.JPG"/>
          <p:cNvPicPr>
            <a:picLocks noChangeAspect="1" noChangeArrowheads="1"/>
          </p:cNvPicPr>
          <p:nvPr/>
        </p:nvPicPr>
        <p:blipFill>
          <a:blip r:embed="rId2" cstate="print"/>
          <a:srcRect l="2396" t="1597" r="1769" b="2568"/>
          <a:stretch>
            <a:fillRect/>
          </a:stretch>
        </p:blipFill>
        <p:spPr bwMode="auto">
          <a:xfrm>
            <a:off x="2123728" y="1988840"/>
            <a:ext cx="5760640" cy="4320480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55500" dist="101600" dir="5400000" sy="-100000" algn="bl" rotWithShape="0"/>
            <a:softEdge rad="112500"/>
          </a:effectLst>
          <a:scene3d>
            <a:camera prst="perspectiveLeft"/>
            <a:lightRig rig="threePt" dir="t"/>
          </a:scene3d>
        </p:spPr>
      </p:pic>
    </p:spTree>
  </p:cSld>
  <p:clrMapOvr>
    <a:masterClrMapping/>
  </p:clrMapOvr>
  <p:transition spd="slow" advClick="0" advTm="41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  <a:reflection blurRad="6350" stA="50000" endA="300" endPos="55000" dir="5400000" sy="-100000" algn="bl" rotWithShape="0"/>
          </a:effectLst>
          <a:scene3d>
            <a:camera prst="perspectiveLef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Нова верховина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5122" name="Picture 2" descr="C:\Users\User\Downloads\634122173906425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844824"/>
            <a:ext cx="6096000" cy="4572000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  <a:reflection blurRad="6350" stA="50000" endA="300" endPos="55500" dist="50800" dir="5400000" sy="-100000" algn="bl" rotWithShape="0"/>
          </a:effectLst>
          <a:scene3d>
            <a:camera prst="perspectiveLeft"/>
            <a:lightRig rig="threePt" dir="t"/>
          </a:scene3d>
        </p:spPr>
      </p:pic>
    </p:spTree>
  </p:cSld>
  <p:clrMapOvr>
    <a:masterClrMapping/>
  </p:clrMapOvr>
  <p:transition spd="slow" advClick="0" advTm="41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6056" y="404664"/>
            <a:ext cx="2743200" cy="1162050"/>
          </a:xfrm>
          <a:effectLst>
            <a:glow rad="228600">
              <a:schemeClr val="accent3">
                <a:satMod val="175000"/>
                <a:alpha val="40000"/>
              </a:schemeClr>
            </a:glow>
            <a:outerShdw blurRad="57150" dist="38100" dir="5400000" algn="ctr" rotWithShape="0">
              <a:schemeClr val="accent4">
                <a:shade val="9000"/>
                <a:satMod val="105000"/>
                <a:alpha val="48000"/>
              </a:schemeClr>
            </a:outerShdw>
            <a:reflection blurRad="6350" stA="50000" endA="300" endPos="55500" dist="101600" dir="5400000" sy="-100000" algn="bl" rotWithShape="0"/>
          </a:effectLst>
          <a:scene3d>
            <a:camera prst="perspectiveAbove"/>
            <a:lightRig rig="threePt" dir="t"/>
          </a:scene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Кантати.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6147" name="Picture 3" descr="C:\Users\User\зображеня\Татові фото\6666\DSC000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44825"/>
            <a:ext cx="6383305" cy="4464496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  <a:scene3d>
            <a:camera prst="perspectiveLeft"/>
            <a:lightRig rig="threePt" dir="t"/>
          </a:scene3d>
        </p:spPr>
      </p:pic>
    </p:spTree>
  </p:cSld>
  <p:clrMapOvr>
    <a:masterClrMapping/>
  </p:clrMapOvr>
  <p:transition spd="slow" advClick="0" advTm="41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5">
                <a:satMod val="175000"/>
                <a:alpha val="40000"/>
              </a:schemeClr>
            </a:glow>
            <a:reflection blurRad="6350" stA="50000" endA="300" endPos="55500" dist="101600" dir="5400000" sy="-100000" algn="bl" rotWithShape="0"/>
          </a:effectLst>
          <a:scene3d>
            <a:camera prst="perspectiveRight"/>
            <a:lightRig rig="threePt" dir="t"/>
          </a:scene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Пісні,Романси,Вокальні ансамблі.</a:t>
            </a:r>
            <a:endParaRPr lang="uk-UA" dirty="0"/>
          </a:p>
        </p:txBody>
      </p:sp>
      <p:pic>
        <p:nvPicPr>
          <p:cNvPr id="7170" name="Picture 2" descr="C:\Users\User\Downloads\101567211_rusr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72816"/>
            <a:ext cx="5715000" cy="4657725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  <a:reflection blurRad="6350" stA="50000" endA="295" endPos="92000" dist="101600" dir="5400000" sy="-100000" algn="bl" rotWithShape="0"/>
          </a:effectLst>
          <a:scene3d>
            <a:camera prst="perspectiveLeft"/>
            <a:lightRig rig="threePt" dir="t"/>
          </a:scene3d>
        </p:spPr>
      </p:pic>
    </p:spTree>
  </p:cSld>
  <p:clrMapOvr>
    <a:masterClrMapping/>
  </p:clrMapOvr>
  <p:transition spd="slow" advClick="0" advTm="41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16632"/>
            <a:ext cx="2743200" cy="1559770"/>
          </a:xfrm>
          <a:effectLst>
            <a:glow rad="228600">
              <a:schemeClr val="accent5">
                <a:satMod val="175000"/>
                <a:alpha val="40000"/>
              </a:schemeClr>
            </a:glow>
            <a:reflection blurRad="6350" stA="50000" endA="300" endPos="55500" dist="50800" dir="5400000" sy="-100000" algn="bl" rotWithShape="0"/>
          </a:effectLst>
          <a:scene3d>
            <a:camera prst="perspectiveLeft"/>
            <a:lightRig rig="threePt" dir="t"/>
          </a:scene3d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uk-UA" sz="2000" b="1" dirty="0" smtClean="0"/>
              <a:t>КАМЕРНО – ІНСТРУМЕНТАЛЬНАТА СИМФОНІЧНА МУЗИКА</a:t>
            </a:r>
            <a:r>
              <a:rPr lang="uk-UA" sz="2000" dirty="0" smtClean="0"/>
              <a:t/>
            </a:r>
            <a:br>
              <a:rPr lang="uk-UA" sz="2000" dirty="0" smtClean="0"/>
            </a:br>
            <a:endParaRPr lang="uk-UA" sz="2000" dirty="0"/>
          </a:p>
        </p:txBody>
      </p:sp>
      <p:pic>
        <p:nvPicPr>
          <p:cNvPr id="8194" name="Picture 2" descr="C:\Users\User\Downloads\Budapest-Symphony-Orchestra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916832"/>
            <a:ext cx="6912768" cy="4725144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  <a:reflection blurRad="6350" stA="50000" endA="300" endPos="55500" dist="50800" dir="5400000" sy="-100000" algn="bl" rotWithShape="0"/>
          </a:effectLst>
          <a:scene3d>
            <a:camera prst="perspectiveRight"/>
            <a:lightRig rig="threePt" dir="t"/>
          </a:scene3d>
        </p:spPr>
      </p:pic>
    </p:spTree>
  </p:cSld>
  <p:clrMapOvr>
    <a:masterClrMapping/>
  </p:clrMapOvr>
  <p:transition spd="slow" advClick="0" advTm="41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5">
                <a:satMod val="175000"/>
                <a:alpha val="40000"/>
              </a:schemeClr>
            </a:glow>
            <a:outerShdw blurRad="57150" dist="38100" dir="5400000" algn="ctr" rotWithShape="0">
              <a:schemeClr val="accent6">
                <a:shade val="9000"/>
                <a:satMod val="105000"/>
                <a:alpha val="48000"/>
              </a:scheme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dirty="0" smtClean="0"/>
              <a:t>КІНЕЦЬ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88224" y="5589240"/>
            <a:ext cx="1882552" cy="951384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1200" dirty="0" smtClean="0">
                <a:solidFill>
                  <a:schemeClr val="accent5">
                    <a:lumMod val="75000"/>
                  </a:schemeClr>
                </a:solidFill>
              </a:rPr>
              <a:t>Роботу виконав </a:t>
            </a:r>
          </a:p>
          <a:p>
            <a:r>
              <a:rPr lang="uk-UA" sz="1200" dirty="0" smtClean="0">
                <a:solidFill>
                  <a:schemeClr val="accent5">
                    <a:lumMod val="75000"/>
                  </a:schemeClr>
                </a:solidFill>
              </a:rPr>
              <a:t>Учень 8 –а  класу </a:t>
            </a:r>
          </a:p>
          <a:p>
            <a:r>
              <a:rPr lang="uk-UA" sz="1200" dirty="0" smtClean="0">
                <a:solidFill>
                  <a:schemeClr val="accent5">
                    <a:lumMod val="75000"/>
                  </a:schemeClr>
                </a:solidFill>
              </a:rPr>
              <a:t>Волочиської  Д Ш М</a:t>
            </a:r>
          </a:p>
          <a:p>
            <a:r>
              <a:rPr lang="uk-UA" sz="1200" dirty="0" err="1" smtClean="0">
                <a:solidFill>
                  <a:schemeClr val="accent5">
                    <a:lumMod val="75000"/>
                  </a:schemeClr>
                </a:solidFill>
              </a:rPr>
              <a:t>Гручман</a:t>
            </a:r>
            <a:r>
              <a:rPr lang="uk-UA" sz="1200" dirty="0" smtClean="0">
                <a:solidFill>
                  <a:schemeClr val="accent5">
                    <a:lumMod val="75000"/>
                  </a:schemeClr>
                </a:solidFill>
              </a:rPr>
              <a:t> Євген</a:t>
            </a:r>
            <a:endParaRPr lang="uk-UA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41000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354</TotalTime>
  <Words>37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Анатолій Кос – Анатольський (1909 – 1983) </vt:lpstr>
      <vt:lpstr>Тернистими шляхами.</vt:lpstr>
      <vt:lpstr>Окупація Львову  Німецькими окупантами.</vt:lpstr>
      <vt:lpstr>ТВОРЧІСТЬ.</vt:lpstr>
      <vt:lpstr>Нова верховина </vt:lpstr>
      <vt:lpstr>Кантати. </vt:lpstr>
      <vt:lpstr>Пісні,Романси,Вокальні ансамблі.</vt:lpstr>
      <vt:lpstr>КАМЕРНО – ІНСТРУМЕНТАЛЬНАТА СИМФОНІЧНА МУЗИКА </vt:lpstr>
      <vt:lpstr>КІНЕЦЬ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 – Анатольський</dc:title>
  <dc:creator>User</dc:creator>
  <cp:lastModifiedBy>User</cp:lastModifiedBy>
  <cp:revision>33</cp:revision>
  <dcterms:created xsi:type="dcterms:W3CDTF">2014-05-15T17:49:05Z</dcterms:created>
  <dcterms:modified xsi:type="dcterms:W3CDTF">2014-05-16T14:14:48Z</dcterms:modified>
</cp:coreProperties>
</file>