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F2C648-A2CB-4ED6-8757-936DFB70BA7A}" type="datetimeFigureOut">
              <a:rPr lang="ru-RU"/>
              <a:pPr>
                <a:defRPr/>
              </a:pPr>
              <a:t>18.09.2013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95616B-1DD3-4083-AF15-7E58DED63E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945D2-C9ED-4CB5-9E63-489FD440417A}" type="datetimeFigureOut">
              <a:rPr lang="ru-RU"/>
              <a:pPr>
                <a:defRPr/>
              </a:pPr>
              <a:t>18.09.2013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75830F-133A-43C7-BEB9-B51DA91666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D1F300-AA22-4C6F-A619-2C6305B2D79A}" type="datetimeFigureOut">
              <a:rPr lang="ru-RU"/>
              <a:pPr>
                <a:defRPr/>
              </a:pPr>
              <a:t>18.09.2013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34DF6C-1B8D-4A83-B0AA-0B74AD987C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 userDrawn="1"/>
        </p:nvSpPr>
        <p:spPr>
          <a:xfrm>
            <a:off x="539552" y="332656"/>
            <a:ext cx="8280920" cy="6192688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7EA1D2-82C4-4123-86C9-5C9432F112B3}" type="datetimeFigureOut">
              <a:rPr lang="ru-RU"/>
              <a:pPr>
                <a:defRPr/>
              </a:pPr>
              <a:t>18.09.2013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FBE429-1003-451F-899B-D8D9F20350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4997B9-6EE7-4602-8E84-86A293E5C863}" type="datetimeFigureOut">
              <a:rPr lang="ru-RU"/>
              <a:pPr>
                <a:defRPr/>
              </a:pPr>
              <a:t>18.09.2013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01B397-78D9-49D0-BAA0-E2C45AA0AF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2D856F-D343-4545-94C4-21025B98798C}" type="datetimeFigureOut">
              <a:rPr lang="ru-RU"/>
              <a:pPr>
                <a:defRPr/>
              </a:pPr>
              <a:t>18.09.2013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94872-7E10-43B4-A79B-6F170C3301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F2BE6-1C40-47E3-BCE4-2084949CA6A0}" type="datetimeFigureOut">
              <a:rPr lang="ru-RU"/>
              <a:pPr>
                <a:defRPr/>
              </a:pPr>
              <a:t>18.09.2013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604628-9194-4627-BE6E-5B5743ABBF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B2B2F5-9338-4919-A01A-CC13966B6874}" type="datetimeFigureOut">
              <a:rPr lang="ru-RU"/>
              <a:pPr>
                <a:defRPr/>
              </a:pPr>
              <a:t>18.09.2013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06FB6D-DA3F-4B72-A104-E135D6D7C4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F52E2-77A2-4822-8240-C2C673F7BF45}" type="datetimeFigureOut">
              <a:rPr lang="ru-RU"/>
              <a:pPr>
                <a:defRPr/>
              </a:pPr>
              <a:t>18.09.2013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E23841-3535-4535-8E44-3F0C0DF485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8A60DD-A76F-46BC-BFCC-08D9993F52FA}" type="datetimeFigureOut">
              <a:rPr lang="ru-RU"/>
              <a:pPr>
                <a:defRPr/>
              </a:pPr>
              <a:t>18.09.2013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5A2CD1-28E4-49F2-893F-D34F12FD13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B015FF-94BE-40DC-8079-8C1471D0D297}" type="datetimeFigureOut">
              <a:rPr lang="ru-RU"/>
              <a:pPr>
                <a:defRPr/>
              </a:pPr>
              <a:t>18.09.2013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0E485B-971E-4085-8643-CE51381C01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162F963-5BD2-435A-808D-40D063D8CC9D}" type="datetimeFigureOut">
              <a:rPr lang="ru-RU"/>
              <a:pPr>
                <a:defRPr/>
              </a:pPr>
              <a:t>18.09.2013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02AE32A-BCEA-4384-98B4-3A4250E614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3313" name="Rectangle 1"/>
          <p:cNvSpPr>
            <a:spLocks noChangeArrowheads="1"/>
          </p:cNvSpPr>
          <p:nvPr userDrawn="1"/>
        </p:nvSpPr>
        <p:spPr bwMode="auto">
          <a:xfrm>
            <a:off x="7897813" y="6642100"/>
            <a:ext cx="12461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FokinaLida.75@mail.ru</a:t>
            </a:r>
            <a:endParaRPr lang="en-US" sz="8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ransition>
    <p:wheel spokes="8"/>
  </p:transition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00100" y="1500174"/>
            <a:ext cx="7416824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400" b="1" dirty="0" smtClean="0">
                <a:ln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</a:rPr>
              <a:t>Історія виникнення Міжнародного Червоного Хреста</a:t>
            </a:r>
            <a:endParaRPr lang="ru-RU" sz="4400" b="1" dirty="0"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  <a:solidFill>
                <a:schemeClr val="tx2">
                  <a:lumMod val="75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0034" y="5143512"/>
            <a:ext cx="335755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Кононова Крістіна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Ступар Дар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`</a:t>
            </a:r>
            <a:r>
              <a:rPr lang="uk-UA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я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642910" y="5072058"/>
            <a:ext cx="8229600" cy="1785942"/>
          </a:xfrm>
        </p:spPr>
        <p:txBody>
          <a:bodyPr/>
          <a:lstStyle/>
          <a:p>
            <a:r>
              <a:rPr lang="uk-UA" sz="4000" dirty="0" smtClean="0"/>
              <a:t>24 червня 1859 року в </a:t>
            </a:r>
            <a:r>
              <a:rPr lang="uk-UA" sz="4000" dirty="0" err="1" smtClean="0"/>
              <a:t>Сольферіно</a:t>
            </a:r>
            <a:r>
              <a:rPr lang="uk-UA" sz="4000" dirty="0" smtClean="0"/>
              <a:t>, селищі в північній Італії</a:t>
            </a:r>
            <a:r>
              <a:rPr lang="ru-RU" sz="4800" dirty="0" smtClean="0"/>
              <a:t/>
            </a:r>
            <a:br>
              <a:rPr lang="ru-RU" sz="4800" dirty="0" smtClean="0"/>
            </a:br>
            <a:endParaRPr lang="ru-RU" sz="4800" dirty="0" smtClean="0"/>
          </a:p>
        </p:txBody>
      </p:sp>
      <p:pic>
        <p:nvPicPr>
          <p:cNvPr id="2" name="Picture 2" descr="http://edu.tomsk.ru/teacher_help/mir/dop_mat/PIX/Solferino.files/image0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90" y="550607"/>
            <a:ext cx="6728823" cy="4347429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571472" y="5357826"/>
            <a:ext cx="8229600" cy="1143000"/>
          </a:xfrm>
        </p:spPr>
        <p:txBody>
          <a:bodyPr/>
          <a:lstStyle/>
          <a:p>
            <a:r>
              <a:rPr lang="uk-UA" dirty="0" smtClean="0"/>
              <a:t>У </a:t>
            </a:r>
            <a:r>
              <a:rPr lang="uk-UA" dirty="0" smtClean="0"/>
              <a:t>1862 році була закінчена </a:t>
            </a:r>
            <a:r>
              <a:rPr lang="uk-UA" dirty="0" smtClean="0"/>
              <a:t>книга </a:t>
            </a:r>
            <a:r>
              <a:rPr lang="uk-UA" dirty="0" smtClean="0"/>
              <a:t>"Спогад про </a:t>
            </a:r>
            <a:r>
              <a:rPr lang="uk-UA" dirty="0" err="1" smtClean="0"/>
              <a:t>Сольферіно</a:t>
            </a:r>
            <a:r>
              <a:rPr lang="uk-UA" dirty="0" smtClean="0"/>
              <a:t>"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5143504" y="2071678"/>
            <a:ext cx="3429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dirty="0" err="1" smtClean="0"/>
              <a:t>Анрі</a:t>
            </a:r>
            <a:r>
              <a:rPr lang="uk-UA" sz="3600" dirty="0" smtClean="0"/>
              <a:t> </a:t>
            </a:r>
            <a:r>
              <a:rPr lang="uk-UA" sz="3600" dirty="0" err="1" smtClean="0"/>
              <a:t>Дюнан</a:t>
            </a:r>
            <a:endParaRPr lang="ru-RU" sz="3600" dirty="0"/>
          </a:p>
        </p:txBody>
      </p:sp>
      <p:pic>
        <p:nvPicPr>
          <p:cNvPr id="3074" name="Picture 2" descr="Портрет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500042"/>
            <a:ext cx="3429024" cy="4800634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2" name="Picture 4" descr="http://www.spbredcross.org/images/fotoarchive/history_ru/pic11bi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285728"/>
            <a:ext cx="8429684" cy="6322264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go2.imgsmail.ru/imgpreview?key=http%3A//svatovo.ws/pic/news/m%5F4%5F20125400b90a7781.jpg&amp;mb=imgdb_preview_826"/>
          <p:cNvPicPr>
            <a:picLocks noChangeAspect="1" noChangeArrowheads="1"/>
          </p:cNvPicPr>
          <p:nvPr/>
        </p:nvPicPr>
        <p:blipFill>
          <a:blip r:embed="rId2" cstate="print"/>
          <a:srcRect t="13912" b="13912"/>
          <a:stretch>
            <a:fillRect/>
          </a:stretch>
        </p:blipFill>
        <p:spPr bwMode="auto">
          <a:xfrm>
            <a:off x="1643042" y="500042"/>
            <a:ext cx="6120400" cy="293895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876"/>
            <a:ext cx="8329642" cy="2928958"/>
          </a:xfrm>
        </p:spPr>
        <p:txBody>
          <a:bodyPr/>
          <a:lstStyle/>
          <a:p>
            <a:r>
              <a:rPr lang="uk-UA" sz="2900" dirty="0" smtClean="0"/>
              <a:t>Міжнародний Комітет Червоного Хреста (МКЧХ) є установою, що поклав початок Міжнародному Руху Червоного Хреста і Червоного Півмісяця, до складу якого входять: МКЧХ, Міжнародна Федерація Товариств Червоного Хреста і Червоного півмісяця й національні Товариства Червоного Хреста і Червоного Півмісяця.</a:t>
            </a:r>
            <a:endParaRPr lang="ru-RU" sz="2900" dirty="0"/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80</Words>
  <Application>Microsoft Office PowerPoint</Application>
  <PresentationFormat>Экран (4:3)</PresentationFormat>
  <Paragraphs>7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24 червня 1859 року в Сольферіно, селищі в північній Італії </vt:lpstr>
      <vt:lpstr>У 1862 році була закінчена книга "Спогад про Сольферіно"</vt:lpstr>
      <vt:lpstr>Слайд 4</vt:lpstr>
      <vt:lpstr>Міжнародний Комітет Червоного Хреста (МКЧХ) є установою, що поклав початок Міжнародному Руху Червоного Хреста і Червоного Півмісяця, до складу якого входять: МКЧХ, Міжнародна Федерація Товариств Червоного Хреста і Червоного півмісяця й національні Товариства Червоного Хреста і Червоного Півмісяця.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Компас</dc:creator>
  <cp:lastModifiedBy>kristi</cp:lastModifiedBy>
  <cp:revision>7</cp:revision>
  <dcterms:created xsi:type="dcterms:W3CDTF">2013-07-10T14:56:12Z</dcterms:created>
  <dcterms:modified xsi:type="dcterms:W3CDTF">2013-09-18T16:24:32Z</dcterms:modified>
</cp:coreProperties>
</file>