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80" r:id="rId7"/>
  </p:sldMasterIdLst>
  <p:sldIdLst>
    <p:sldId id="256" r:id="rId8"/>
    <p:sldId id="257" r:id="rId9"/>
    <p:sldId id="258" r:id="rId10"/>
    <p:sldId id="260" r:id="rId11"/>
    <p:sldId id="261" r:id="rId12"/>
    <p:sldId id="25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6E7F5-35EF-4D9D-BC8F-D5B98FD1D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E71C-0FC2-4D55-84F4-9AE378805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E72C-5DD0-40AF-BCDD-BCC8E02BA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64A78-AF04-42D3-B3CE-BB72E2679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C162D-3450-4969-92EF-C99A85F02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2A79-F0BC-4B90-9EA6-5C810C1B7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0B65A-7346-4C33-AF69-0B11B5A9B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FF70E-4DD1-443A-BFED-694DF3CD0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DEBA2-A57A-4163-A57A-5533C22F7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7BFF-551E-4D02-937E-D4E2206ED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28AA8-9BF2-4B3B-AD67-216F5B322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94C84-8DEF-4BB9-A3C0-B1399D9C4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A092-DC4C-40C1-8F55-45995C98A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D7017-EBBA-4102-96A7-722B779B3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FEC49-2EF1-4117-837B-A832D3EB7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C50D3-0581-485D-AD57-BA53BF5EB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6B22-64D7-4865-8798-68D971C90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CACA2-6E39-41F9-AF46-6ACBEB057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B09D-BB64-4A2C-8A17-59D973E82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11847-F0C9-4907-A5F3-EC5A79B84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978E2-941F-4BE0-84A1-46151519B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05F95-B936-4862-BA00-F61C6765A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7A827-FF0E-4496-9E81-87DCA3B7D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8FE7-C0F3-4934-BAFD-F183A19C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FE16D-383D-4C46-B1D2-DCFA211B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D0E4E-0B49-4988-AB58-FB38EA4B2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BFB7E-0C27-453C-8005-BA3C23F81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87B37-8EB6-46BD-AB36-68C89DAAF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0DD2B-46D8-4144-958F-C7D83D689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F26A7-C768-4EC9-8FEC-AB56B44BD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25B1E-FB53-487E-909F-2F9C6D9D8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03081-C5E5-4179-A684-8E298057A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879CB-0221-464B-B809-B9B180E9F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CAFF-A543-4FBF-8C38-590648D96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C16D9-F652-482F-9464-DD6A87E55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1C022-C7C8-4E27-8177-4E0B6E479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22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293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CC96-7C41-4F7B-881F-BCF0E161E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E93E9-3224-4D08-9070-698339C68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C266A-5B27-4EDC-8068-EF57F68AC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78D6-7D3F-43FD-AA75-F828F6B22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0C3C-3851-44B2-B3E4-9FCACD7A6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A61D0-C7C9-40CF-BF37-0842A5829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46CC9-CA98-4038-B703-8AC458107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48550" y="274638"/>
            <a:ext cx="16954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62200" y="274638"/>
            <a:ext cx="49339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D7543-376A-41EE-8BDA-27CB3F0D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EA0954-76A8-4EA9-AF03-3FF65FF0017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040C70-CD6A-411C-9AC9-A1A109E1FD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6EEB0E-8867-45B8-9DC4-8A653E1266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3276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0" y="6245225"/>
            <a:ext cx="1758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5225"/>
            <a:ext cx="2386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245225"/>
            <a:ext cx="1758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506411-5AF7-470B-AB8C-C64EEADD3D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002EFF7-8FE9-491D-BA5E-8B1AA54411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CC2253-7A34-458E-AAFB-EE6084793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7458" name="Picture 2" descr="http://j2.tagstat.com/image04/3/f2b1/028102Uw_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272" y="-142900"/>
            <a:ext cx="9391272" cy="75161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4611231"/>
            <a:ext cx="4429156" cy="2246769"/>
          </a:xfrm>
          <a:prstGeom prst="rect">
            <a:avLst/>
          </a:prstGeom>
          <a:solidFill>
            <a:srgbClr val="FFFFFF">
              <a:alpha val="72157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Презентация по теме </a:t>
            </a:r>
          </a:p>
          <a:p>
            <a:pPr algn="ctr"/>
            <a:r>
              <a:rPr lang="ru-RU" sz="2800" dirty="0" smtClean="0"/>
              <a:t>«Новогодние традиции»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Выполнила ученица 10-М</a:t>
            </a:r>
          </a:p>
          <a:p>
            <a:pPr algn="ctr"/>
            <a:r>
              <a:rPr lang="ru-RU" sz="2800" dirty="0" err="1" smtClean="0"/>
              <a:t>Романенкова</a:t>
            </a:r>
            <a:r>
              <a:rPr lang="ru-RU" sz="2800" dirty="0" smtClean="0"/>
              <a:t> Дарья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www.handsel.ru/images/goods/100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941075" cy="1500198"/>
          </a:xfrm>
          <a:prstGeom prst="rect">
            <a:avLst/>
          </a:prstGeom>
          <a:noFill/>
        </p:spPr>
      </p:pic>
      <p:sp>
        <p:nvSpPr>
          <p:cNvPr id="123910" name="AutoShape 6" descr="http://s6.postimage.org/nnkrmp29t/ACHR1048_bells_holly_mistletoe_900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912" name="Picture 8" descr="http://img-fotki.yandex.ru/get/5311/42183007.37/0_673ce_10485b6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171" y="928671"/>
            <a:ext cx="3831829" cy="5929330"/>
          </a:xfrm>
          <a:prstGeom prst="rect">
            <a:avLst/>
          </a:prstGeom>
          <a:noFill/>
        </p:spPr>
      </p:pic>
      <p:pic>
        <p:nvPicPr>
          <p:cNvPr id="123914" name="Picture 10" descr="http://s6.postimage.org/nnkrmp29t/ACHR1048_bells_holly_mistletoe_900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5286379" cy="331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00042"/>
            <a:ext cx="371477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Обычаи Англии</a:t>
            </a:r>
            <a:endParaRPr lang="ru-RU" sz="36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72074"/>
            <a:ext cx="5286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 </a:t>
            </a:r>
            <a:r>
              <a:rPr lang="ru-RU" sz="2000" dirty="0" smtClean="0"/>
              <a:t>Англии помимо </a:t>
            </a:r>
            <a:r>
              <a:rPr lang="ru-RU" sz="2000" dirty="0"/>
              <a:t>ёлки дом украшается веточками омелы. Букетики омелы есть даже на лампах и люстрах, и, по обычаю, можно поцеловать человека, стоящего в середине комнаты под букетиком омелы.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314" y="3500438"/>
            <a:ext cx="1571636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02" name="Picture 2" descr="http://dn.ykt2.ru/dnevniki/data/users/10/10111/bbe4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28802"/>
            <a:ext cx="3428992" cy="4929198"/>
          </a:xfrm>
          <a:prstGeom prst="rect">
            <a:avLst/>
          </a:prstGeom>
          <a:noFill/>
        </p:spPr>
      </p:pic>
      <p:pic>
        <p:nvPicPr>
          <p:cNvPr id="153606" name="Picture 6" descr="http://www.cheaptrip.ru/wp-content/uploads/2010/09/197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932602"/>
            <a:ext cx="3571868" cy="49253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1643050"/>
            <a:ext cx="2643206" cy="532453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Во Франции Дед Мороз </a:t>
            </a:r>
            <a:r>
              <a:rPr lang="ru-RU" sz="2000" dirty="0" smtClean="0"/>
              <a:t>(Пер </a:t>
            </a:r>
            <a:r>
              <a:rPr lang="ru-RU" sz="2000" dirty="0" err="1" smtClean="0"/>
              <a:t>Ноэль</a:t>
            </a:r>
            <a:r>
              <a:rPr lang="ru-RU" sz="2000" dirty="0" smtClean="0"/>
              <a:t>) </a:t>
            </a:r>
            <a:r>
              <a:rPr lang="ru-RU" sz="2000" dirty="0"/>
              <a:t>приходит в новогоднюю ночь и оставляет подарки в детских башмаках. Тот, кому достается боб, запечённый в новогодний пирог, получает титул «бобового короля», и в праздничную ночь все подчиняются его приказам. Деревянные или глиняные фигурки </a:t>
            </a:r>
            <a:r>
              <a:rPr lang="ru-RU" sz="2000" dirty="0" smtClean="0"/>
              <a:t>(</a:t>
            </a:r>
            <a:r>
              <a:rPr lang="ru-RU" sz="2000" dirty="0" err="1" smtClean="0"/>
              <a:t>сантоны</a:t>
            </a:r>
            <a:r>
              <a:rPr lang="ru-RU" sz="2000" dirty="0" smtClean="0"/>
              <a:t>) </a:t>
            </a:r>
            <a:r>
              <a:rPr lang="ru-RU" sz="2000" dirty="0"/>
              <a:t>ставят возле ёлки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71480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Обычаи Франции</a:t>
            </a:r>
            <a:endParaRPr lang="ru-RU" sz="36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img.mebelissimo.ru/upload/content/648/164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41" y="2500306"/>
            <a:ext cx="5810259" cy="4357694"/>
          </a:xfrm>
          <a:prstGeom prst="rect">
            <a:avLst/>
          </a:prstGeom>
          <a:noFill/>
        </p:spPr>
      </p:pic>
      <p:pic>
        <p:nvPicPr>
          <p:cNvPr id="151556" name="Picture 4" descr="http://brunettlollos.blogg.se/images/2009/lucia-1_64494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069" y="0"/>
            <a:ext cx="3154931" cy="25002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857364"/>
            <a:ext cx="29289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 Швеции перед Новым годом дети выбирают королеву света </a:t>
            </a:r>
            <a:r>
              <a:rPr lang="ru-RU" sz="2000" dirty="0" err="1"/>
              <a:t>Люцию</a:t>
            </a:r>
            <a:r>
              <a:rPr lang="ru-RU" sz="2000" dirty="0"/>
              <a:t>. Её наряжают в белое платье, на голову надевают корону с зажженными свечами. </a:t>
            </a:r>
            <a:r>
              <a:rPr lang="ru-RU" sz="2000" dirty="0" err="1"/>
              <a:t>Люция</a:t>
            </a:r>
            <a:r>
              <a:rPr lang="ru-RU" sz="2000" dirty="0"/>
              <a:t> приносит подарки детям и лакомства домашним животным: кошке — сливки, собаке — сахарную косточку, ослику — морковь.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Традиции Швеции 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14488"/>
            <a:ext cx="8643998" cy="255454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В Болгарии в новогоднюю ночь после застолья молодёжь делает палочки из кизила (</a:t>
            </a:r>
            <a:r>
              <a:rPr lang="ru-RU" sz="2000" dirty="0" err="1"/>
              <a:t>сурвачки</a:t>
            </a:r>
            <a:r>
              <a:rPr lang="ru-RU" sz="2000" dirty="0"/>
              <a:t>). </a:t>
            </a:r>
            <a:r>
              <a:rPr lang="ru-RU" sz="2000" dirty="0" err="1"/>
              <a:t>Сурвачка</a:t>
            </a:r>
            <a:r>
              <a:rPr lang="ru-RU" sz="2000" dirty="0"/>
              <a:t> украшается красной ниточкой, головками чеснока, орехами, монетками, черносливом и сухофруктами. С </a:t>
            </a:r>
            <a:r>
              <a:rPr lang="ru-RU" sz="2000" dirty="0" err="1"/>
              <a:t>сурвачками</a:t>
            </a:r>
            <a:r>
              <a:rPr lang="ru-RU" sz="2000" dirty="0"/>
              <a:t> отправляются по гостям, заходят в дома и «стучат» ими по спине хозяев. Такие «побои» сулят удачу, здоровье и благосостояние в дом. </a:t>
            </a:r>
            <a:r>
              <a:rPr lang="ru-RU" sz="2000" dirty="0" smtClean="0"/>
              <a:t> Когда </a:t>
            </a:r>
            <a:r>
              <a:rPr lang="ru-RU" sz="2000" dirty="0"/>
              <a:t>люди собираются у праздничного стола, во всех домах на три минуты гасится свет. Эти минуты называют «минутами новогодних поцелуев», тайну которых сохраняет темнота.</a:t>
            </a:r>
          </a:p>
        </p:txBody>
      </p:sp>
      <p:pic>
        <p:nvPicPr>
          <p:cNvPr id="150530" name="Picture 2" descr="http://www.protobulgarians.com/Statii%20za%20prabaalgarite/Surva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4171052" cy="2314573"/>
          </a:xfrm>
          <a:prstGeom prst="rect">
            <a:avLst/>
          </a:prstGeom>
          <a:noFill/>
        </p:spPr>
      </p:pic>
      <p:pic>
        <p:nvPicPr>
          <p:cNvPr id="150534" name="Picture 6" descr="http://img1.liveinternet.ru/images/attach/c/2/69/37/69037726__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406808"/>
            <a:ext cx="3357553" cy="23083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0004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Болгария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43050"/>
            <a:ext cx="9144000" cy="5214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57554" y="1857364"/>
            <a:ext cx="2714644" cy="470898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В Японии в новогоднюю ночь 108 раз звонят в колокола. Каждый удар колокола соответствует одному из пороков. Всего их шесть: жадность, глупость, злость, легкомыслие, нерешительность и зависть, однако у каждого порока есть 18 различных оттенков, что в сумме и составляет 108.</a:t>
            </a:r>
          </a:p>
        </p:txBody>
      </p:sp>
      <p:pic>
        <p:nvPicPr>
          <p:cNvPr id="152578" name="Picture 2" descr="http://www.tvoyrebenok.ru/images/dedmoroz/9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214682" cy="4286280"/>
          </a:xfrm>
          <a:prstGeom prst="rect">
            <a:avLst/>
          </a:prstGeom>
          <a:noFill/>
        </p:spPr>
      </p:pic>
      <p:pic>
        <p:nvPicPr>
          <p:cNvPr id="152580" name="Picture 4" descr="http://www.uplanet.ru/pp/ww4/images/jap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3143240" cy="4267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Торжество в Японии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928934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>
                  <a:solidFill>
                    <a:schemeClr val="accent4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!</a:t>
            </a:r>
            <a:endParaRPr lang="ru-RU" sz="4000" b="1" cap="all" dirty="0">
              <a:ln>
                <a:solidFill>
                  <a:schemeClr val="accent4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FFFFFF"/>
      </a:accent1>
      <a:accent2>
        <a:srgbClr val="3366FF"/>
      </a:accent2>
      <a:accent3>
        <a:srgbClr val="CAE2FF"/>
      </a:accent3>
      <a:accent4>
        <a:srgbClr val="000000"/>
      </a:accent4>
      <a:accent5>
        <a:srgbClr val="FFFFFF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E3E3CB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EFEFE2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E3E3CB"/>
      </a:lt1>
      <a:dk2>
        <a:srgbClr val="1C1C1C"/>
      </a:dk2>
      <a:lt2>
        <a:srgbClr val="4D4D4D"/>
      </a:lt2>
      <a:accent1>
        <a:srgbClr val="00CC00"/>
      </a:accent1>
      <a:accent2>
        <a:srgbClr val="3366FF"/>
      </a:accent2>
      <a:accent3>
        <a:srgbClr val="EFEFE2"/>
      </a:accent3>
      <a:accent4>
        <a:srgbClr val="000000"/>
      </a:accent4>
      <a:accent5>
        <a:srgbClr val="AAE2AA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h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008</Template>
  <TotalTime>63</TotalTime>
  <Words>121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master</vt:lpstr>
      <vt:lpstr>1_colormaster</vt:lpstr>
      <vt:lpstr>2_colormaster</vt:lpstr>
      <vt:lpstr>3_colormaster</vt:lpstr>
      <vt:lpstr>1_master</vt:lpstr>
      <vt:lpstr>4_colormaster</vt:lpstr>
      <vt:lpstr>Presenthation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обычаи</dc:title>
  <dc:creator>Романенкова Дарья</dc:creator>
  <cp:lastModifiedBy>Ученик</cp:lastModifiedBy>
  <cp:revision>8</cp:revision>
  <dcterms:created xsi:type="dcterms:W3CDTF">2012-11-29T03:45:07Z</dcterms:created>
  <dcterms:modified xsi:type="dcterms:W3CDTF">2012-11-29T06:18:43Z</dcterms:modified>
</cp:coreProperties>
</file>