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7Ny4Uqy34SrWubj98qSQtK3lO-_Wjhk3QnaMAWzuEoX1rfuLu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785926"/>
            <a:ext cx="897438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Мікеланджело </a:t>
            </a:r>
            <a:b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Буонарроті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t_peters_basilica_2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3750116" cy="4874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складність</a:t>
            </a:r>
            <a:r>
              <a:rPr lang="ru-RU" b="1" dirty="0" smtClean="0"/>
              <a:t> </a:t>
            </a:r>
            <a:r>
              <a:rPr lang="ru-RU" b="1" dirty="0" err="1" smtClean="0"/>
              <a:t>з'єднання</a:t>
            </a:r>
            <a:r>
              <a:rPr lang="ru-RU" b="1" dirty="0" smtClean="0"/>
              <a:t> в одному </a:t>
            </a:r>
            <a:r>
              <a:rPr lang="ru-RU" b="1" dirty="0" err="1" smtClean="0"/>
              <a:t>статуї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таких великих </a:t>
            </a:r>
            <a:r>
              <a:rPr lang="ru-RU" b="1" dirty="0" err="1" smtClean="0"/>
              <a:t>фігур</a:t>
            </a:r>
            <a:r>
              <a:rPr lang="ru-RU" b="1" dirty="0" smtClean="0"/>
              <a:t>, </a:t>
            </a:r>
            <a:r>
              <a:rPr lang="ru-RU" b="1" dirty="0" err="1" smtClean="0"/>
              <a:t>композиція</a:t>
            </a:r>
            <a:r>
              <a:rPr lang="ru-RU" b="1" dirty="0" smtClean="0"/>
              <a:t> "</a:t>
            </a:r>
            <a:r>
              <a:rPr lang="ru-RU" b="1" dirty="0" err="1" smtClean="0"/>
              <a:t>П'єти</a:t>
            </a:r>
            <a:r>
              <a:rPr lang="ru-RU" b="1" dirty="0" smtClean="0"/>
              <a:t>" </a:t>
            </a:r>
            <a:r>
              <a:rPr lang="ru-RU" b="1" dirty="0" err="1" smtClean="0"/>
              <a:t>бездоганна</a:t>
            </a:r>
            <a:r>
              <a:rPr lang="ru-RU" b="1" dirty="0" smtClean="0"/>
              <a:t>. </a:t>
            </a:r>
            <a:r>
              <a:rPr lang="ru-RU" b="1" dirty="0" err="1" smtClean="0"/>
              <a:t>Фігури</a:t>
            </a:r>
            <a:r>
              <a:rPr lang="ru-RU" b="1" dirty="0" smtClean="0"/>
              <a:t> </a:t>
            </a:r>
            <a:r>
              <a:rPr lang="ru-RU" b="1" dirty="0" err="1" smtClean="0"/>
              <a:t>трактовані</a:t>
            </a:r>
            <a:r>
              <a:rPr lang="ru-RU" b="1" dirty="0" smtClean="0"/>
              <a:t>  як </a:t>
            </a:r>
            <a:r>
              <a:rPr lang="ru-RU" b="1" dirty="0" err="1" smtClean="0"/>
              <a:t>єдине</a:t>
            </a:r>
            <a:r>
              <a:rPr lang="ru-RU" b="1" dirty="0" smtClean="0"/>
              <a:t> </a:t>
            </a:r>
            <a:r>
              <a:rPr lang="ru-RU" b="1" dirty="0" err="1" smtClean="0"/>
              <a:t>ціле</a:t>
            </a:r>
            <a:r>
              <a:rPr lang="ru-RU" b="1" dirty="0" smtClean="0"/>
              <a:t>,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з'єднання</a:t>
            </a:r>
            <a:r>
              <a:rPr lang="ru-RU" b="1" dirty="0" smtClean="0"/>
              <a:t> </a:t>
            </a:r>
            <a:r>
              <a:rPr lang="ru-RU" b="1" dirty="0" err="1" smtClean="0"/>
              <a:t>вражає</a:t>
            </a:r>
            <a:r>
              <a:rPr lang="ru-RU" b="1" dirty="0" smtClean="0"/>
              <a:t> </a:t>
            </a:r>
            <a:r>
              <a:rPr lang="ru-RU" b="1" dirty="0" err="1" smtClean="0"/>
              <a:t>злитістю</a:t>
            </a:r>
            <a:r>
              <a:rPr lang="ru-RU" b="1" dirty="0" smtClean="0"/>
              <a:t>. Разом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скульптор тонко </a:t>
            </a:r>
            <a:r>
              <a:rPr lang="ru-RU" b="1" dirty="0" err="1" smtClean="0"/>
              <a:t>протиставляє</a:t>
            </a:r>
            <a:r>
              <a:rPr lang="ru-RU" b="1" dirty="0" smtClean="0"/>
              <a:t> </a:t>
            </a:r>
            <a:r>
              <a:rPr lang="ru-RU" b="1" dirty="0" err="1" smtClean="0"/>
              <a:t>чоловіче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жіноче</a:t>
            </a:r>
            <a:r>
              <a:rPr lang="ru-RU" b="1" dirty="0" smtClean="0"/>
              <a:t>, </a:t>
            </a:r>
            <a:r>
              <a:rPr lang="ru-RU" b="1" dirty="0" err="1" smtClean="0"/>
              <a:t>живе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мертве</a:t>
            </a:r>
            <a:r>
              <a:rPr lang="ru-RU" b="1" dirty="0" smtClean="0"/>
              <a:t>, голе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прикрите</a:t>
            </a:r>
            <a:r>
              <a:rPr lang="ru-RU" b="1" dirty="0" smtClean="0"/>
              <a:t>, </a:t>
            </a:r>
            <a:r>
              <a:rPr lang="ru-RU" b="1" dirty="0" err="1" smtClean="0"/>
              <a:t>вертикальне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горизонтальне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вносить в </a:t>
            </a:r>
            <a:r>
              <a:rPr lang="ru-RU" b="1" dirty="0" err="1" smtClean="0"/>
              <a:t>композицію</a:t>
            </a:r>
            <a:r>
              <a:rPr lang="ru-RU" b="1" dirty="0" smtClean="0"/>
              <a:t> </a:t>
            </a:r>
            <a:r>
              <a:rPr lang="ru-RU" b="1" dirty="0" err="1" smtClean="0"/>
              <a:t>елемент</a:t>
            </a:r>
            <a:r>
              <a:rPr lang="ru-RU" b="1" dirty="0" smtClean="0"/>
              <a:t> </a:t>
            </a:r>
            <a:r>
              <a:rPr lang="ru-RU" b="1" dirty="0" err="1" smtClean="0"/>
              <a:t>напруги</a:t>
            </a:r>
            <a:r>
              <a:rPr lang="ru-RU" b="1" dirty="0" smtClean="0"/>
              <a:t>. "</a:t>
            </a:r>
            <a:r>
              <a:rPr lang="ru-RU" b="1" dirty="0" err="1" smtClean="0"/>
              <a:t>П'єта</a:t>
            </a:r>
            <a:r>
              <a:rPr lang="ru-RU" b="1" dirty="0" smtClean="0"/>
              <a:t>" послужила </a:t>
            </a:r>
            <a:r>
              <a:rPr lang="ru-RU" b="1" dirty="0" err="1" smtClean="0"/>
              <a:t>зразком</a:t>
            </a:r>
            <a:r>
              <a:rPr lang="ru-RU" b="1" dirty="0" smtClean="0"/>
              <a:t> для </a:t>
            </a:r>
            <a:r>
              <a:rPr lang="ru-RU" b="1" dirty="0" err="1" smtClean="0"/>
              <a:t>подальших</a:t>
            </a:r>
            <a:r>
              <a:rPr lang="ru-RU" b="1" dirty="0" smtClean="0"/>
              <a:t> </a:t>
            </a:r>
            <a:r>
              <a:rPr lang="ru-RU" b="1" dirty="0" err="1" smtClean="0"/>
              <a:t>трактувань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іконографічного</a:t>
            </a:r>
            <a:r>
              <a:rPr lang="ru-RU" b="1" dirty="0" smtClean="0"/>
              <a:t> сюжету.</a:t>
            </a:r>
            <a:endParaRPr lang="ru-RU" b="1" dirty="0"/>
          </a:p>
        </p:txBody>
      </p:sp>
      <p:pic>
        <p:nvPicPr>
          <p:cNvPr id="6" name="Содержимое 5" descr="Colleviti,_interno_06_dalla_pietà_vaticana_di_michelange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571612"/>
            <a:ext cx="510363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2203-1680x10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5040560" cy="25538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Вазарі</a:t>
            </a:r>
            <a:r>
              <a:rPr lang="ru-RU" b="1" dirty="0" smtClean="0"/>
              <a:t> </a:t>
            </a:r>
            <a:r>
              <a:rPr lang="ru-RU" b="1" dirty="0" err="1" smtClean="0"/>
              <a:t>процитував</a:t>
            </a:r>
            <a:r>
              <a:rPr lang="ru-RU" b="1" dirty="0" smtClean="0"/>
              <a:t> рядки </a:t>
            </a:r>
            <a:r>
              <a:rPr lang="ru-RU" b="1" dirty="0" err="1" smtClean="0"/>
              <a:t>невідомого</a:t>
            </a:r>
            <a:r>
              <a:rPr lang="ru-RU" b="1" dirty="0" smtClean="0"/>
              <a:t> </a:t>
            </a:r>
            <a:r>
              <a:rPr lang="ru-RU" b="1" dirty="0" err="1" smtClean="0"/>
              <a:t>поета</a:t>
            </a:r>
            <a:r>
              <a:rPr lang="ru-RU" b="1" dirty="0" smtClean="0"/>
              <a:t>, </a:t>
            </a:r>
            <a:r>
              <a:rPr lang="ru-RU" b="1" dirty="0" err="1" smtClean="0"/>
              <a:t>присвячених</a:t>
            </a:r>
            <a:r>
              <a:rPr lang="ru-RU" b="1" dirty="0" smtClean="0"/>
              <a:t> </a:t>
            </a:r>
            <a:r>
              <a:rPr lang="ru-RU" b="1" dirty="0" err="1" smtClean="0"/>
              <a:t>статуї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«</a:t>
            </a:r>
            <a:r>
              <a:rPr lang="ru-RU" b="1" i="1" dirty="0" smtClean="0"/>
              <a:t>І </a:t>
            </a:r>
            <a:r>
              <a:rPr lang="ru-RU" b="1" i="1" dirty="0" err="1" smtClean="0"/>
              <a:t>врода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чеснота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І</a:t>
            </a:r>
            <a:r>
              <a:rPr lang="ru-RU" b="1" i="1" dirty="0" smtClean="0"/>
              <a:t> жаль у </a:t>
            </a:r>
            <a:r>
              <a:rPr lang="ru-RU" b="1" i="1" dirty="0" err="1" smtClean="0"/>
              <a:t>мертвім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мармурі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живуть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err="1" smtClean="0"/>
              <a:t>Ви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дивлячись</a:t>
            </a:r>
            <a:r>
              <a:rPr lang="ru-RU" b="1" i="1" dirty="0" smtClean="0"/>
              <a:t>, не </a:t>
            </a:r>
            <a:r>
              <a:rPr lang="ru-RU" b="1" i="1" dirty="0" err="1" smtClean="0"/>
              <a:t>плачте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Так </a:t>
            </a:r>
            <a:r>
              <a:rPr lang="ru-RU" b="1" i="1" dirty="0" err="1" smtClean="0"/>
              <a:t>голосно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стримуйте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Щоб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прокинувся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зарано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мрець</a:t>
            </a:r>
            <a:r>
              <a:rPr lang="ru-RU" b="1" i="1" dirty="0" smtClean="0"/>
              <a:t>…»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068960"/>
            <a:ext cx="4248472" cy="3779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біографічному</a:t>
            </a:r>
            <a:r>
              <a:rPr lang="ru-RU" b="1" dirty="0" smtClean="0"/>
              <a:t> </a:t>
            </a:r>
            <a:r>
              <a:rPr lang="ru-RU" b="1" dirty="0" err="1" smtClean="0"/>
              <a:t>романі</a:t>
            </a:r>
            <a:r>
              <a:rPr lang="ru-RU" b="1" dirty="0" smtClean="0"/>
              <a:t> К. Шульца «</a:t>
            </a:r>
            <a:r>
              <a:rPr lang="ru-RU" b="1" i="1" dirty="0" err="1" smtClean="0"/>
              <a:t>Камінь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</a:t>
            </a:r>
            <a:r>
              <a:rPr lang="ru-RU" b="1" dirty="0" smtClean="0"/>
              <a:t>» про скульптуру сказано так:</a:t>
            </a:r>
          </a:p>
          <a:p>
            <a:r>
              <a:rPr lang="ru-RU" b="1" dirty="0" smtClean="0"/>
              <a:t>«</a:t>
            </a:r>
            <a:r>
              <a:rPr lang="ru-RU" b="1" i="1" dirty="0" smtClean="0"/>
              <a:t>(…) </a:t>
            </a:r>
            <a:r>
              <a:rPr lang="ru-RU" b="1" i="1" dirty="0" err="1" smtClean="0"/>
              <a:t>Матір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Божа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замученим</a:t>
            </a:r>
            <a:r>
              <a:rPr lang="ru-RU" b="1" i="1" dirty="0" smtClean="0"/>
              <a:t> Христом на </a:t>
            </a:r>
            <a:r>
              <a:rPr lang="ru-RU" b="1" i="1" dirty="0" err="1" smtClean="0"/>
              <a:t>колінах</a:t>
            </a:r>
            <a:r>
              <a:rPr lang="ru-RU" b="1" i="1" dirty="0" smtClean="0"/>
              <a:t>, уже не «Мадонна на сходах», як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поглядом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спрямованим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вічність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цариця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сидить</a:t>
            </a:r>
            <a:r>
              <a:rPr lang="ru-RU" b="1" i="1" dirty="0" smtClean="0"/>
              <a:t> на сходах, </a:t>
            </a:r>
            <a:r>
              <a:rPr lang="ru-RU" b="1" i="1" dirty="0" err="1" smtClean="0"/>
              <a:t>мов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жебрачка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немовлям</a:t>
            </a:r>
            <a:r>
              <a:rPr lang="ru-RU" b="1" i="1" dirty="0" smtClean="0"/>
              <a:t> на руках, </a:t>
            </a:r>
            <a:r>
              <a:rPr lang="ru-RU" b="1" i="1" dirty="0" err="1" smtClean="0"/>
              <a:t>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тепер</a:t>
            </a:r>
            <a:r>
              <a:rPr lang="ru-RU" b="1" i="1" dirty="0" smtClean="0"/>
              <a:t> —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жінка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мертвим </a:t>
            </a:r>
            <a:r>
              <a:rPr lang="ru-RU" b="1" i="1" dirty="0" err="1" smtClean="0"/>
              <a:t>тілом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сина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колінах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скорботна</a:t>
            </a:r>
            <a:r>
              <a:rPr lang="ru-RU" b="1" i="1" dirty="0" smtClean="0"/>
              <a:t>»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9987249_poznan0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21730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статуї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3240360" cy="28603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копій</a:t>
            </a:r>
            <a:r>
              <a:rPr lang="ru-RU" b="1" dirty="0" smtClean="0"/>
              <a:t> </a:t>
            </a:r>
            <a:r>
              <a:rPr lang="ru-RU" b="1" dirty="0" err="1" smtClean="0"/>
              <a:t>статуї</a:t>
            </a:r>
            <a:r>
              <a:rPr lang="ru-RU" b="1" dirty="0" smtClean="0"/>
              <a:t>. </a:t>
            </a:r>
            <a:r>
              <a:rPr lang="ru-RU" b="1" dirty="0" err="1" smtClean="0"/>
              <a:t>Репліка</a:t>
            </a:r>
            <a:r>
              <a:rPr lang="ru-RU" b="1" dirty="0" smtClean="0"/>
              <a:t> «</a:t>
            </a:r>
            <a:r>
              <a:rPr lang="ru-RU" b="1" dirty="0" err="1" smtClean="0"/>
              <a:t>П'єти</a:t>
            </a:r>
            <a:r>
              <a:rPr lang="ru-RU" b="1" dirty="0" smtClean="0"/>
              <a:t>» у </a:t>
            </a:r>
            <a:r>
              <a:rPr lang="ru-RU" b="1" dirty="0" err="1" smtClean="0"/>
              <a:t>костьолі</a:t>
            </a:r>
            <a:r>
              <a:rPr lang="ru-RU" b="1" dirty="0" smtClean="0"/>
              <a:t> </a:t>
            </a:r>
            <a:r>
              <a:rPr lang="ru-RU" b="1" dirty="0" err="1" smtClean="0"/>
              <a:t>Матері</a:t>
            </a:r>
            <a:r>
              <a:rPr lang="ru-RU" b="1" dirty="0" smtClean="0"/>
              <a:t> </a:t>
            </a:r>
            <a:r>
              <a:rPr lang="ru-RU" b="1" dirty="0" err="1" smtClean="0"/>
              <a:t>Божої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Познані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використана</a:t>
            </a:r>
            <a:r>
              <a:rPr lang="ru-RU" b="1" dirty="0" smtClean="0"/>
              <a:t> для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скульптури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того, як </a:t>
            </a:r>
            <a:r>
              <a:rPr lang="ru-RU" b="1" dirty="0" err="1" smtClean="0"/>
              <a:t>зловмисником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зроблена</a:t>
            </a:r>
            <a:r>
              <a:rPr lang="ru-RU" b="1" dirty="0" smtClean="0"/>
              <a:t> </a:t>
            </a:r>
            <a:r>
              <a:rPr lang="ru-RU" b="1" dirty="0" err="1" smtClean="0"/>
              <a:t>спроба</a:t>
            </a:r>
            <a:r>
              <a:rPr lang="ru-RU" b="1" dirty="0" smtClean="0"/>
              <a:t> розбити статую 21 </a:t>
            </a:r>
            <a:r>
              <a:rPr lang="ru-RU" b="1" dirty="0" err="1" smtClean="0"/>
              <a:t>травня</a:t>
            </a:r>
            <a:r>
              <a:rPr lang="ru-RU" b="1" dirty="0" smtClean="0"/>
              <a:t> 1972 року.</a:t>
            </a:r>
            <a:endParaRPr lang="ru-RU" b="1" dirty="0"/>
          </a:p>
        </p:txBody>
      </p:sp>
      <p:pic>
        <p:nvPicPr>
          <p:cNvPr id="7" name="Рисунок 6" descr="Pieta_Poz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94243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знань центр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0"/>
            <a:ext cx="9194916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1214422"/>
            <a:ext cx="4793186" cy="381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Бразиліа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Бразилія</a:t>
            </a:r>
            <a:r>
              <a:rPr lang="ru-RU" sz="2000" b="1" dirty="0" smtClean="0"/>
              <a:t> — собор </a:t>
            </a:r>
            <a:r>
              <a:rPr lang="ru-RU" sz="2000" b="1" dirty="0" err="1" smtClean="0"/>
              <a:t>Пресвятої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Марії</a:t>
            </a:r>
            <a:r>
              <a:rPr lang="ru-RU" sz="20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Бунданґ</a:t>
            </a:r>
            <a:r>
              <a:rPr lang="ru-RU" sz="2000" b="1" dirty="0" smtClean="0"/>
              <a:t>, </a:t>
            </a:r>
            <a:r>
              <a:rPr lang="ru-RU" sz="2000" b="1" dirty="0" err="1" smtClean="0"/>
              <a:t>Південна</a:t>
            </a:r>
            <a:r>
              <a:rPr lang="ru-RU" sz="2000" b="1" dirty="0" smtClean="0"/>
              <a:t> Корея — собор Святого </a:t>
            </a:r>
            <a:r>
              <a:rPr lang="ru-RU" sz="2000" b="1" dirty="0" err="1" smtClean="0"/>
              <a:t>Івана</a:t>
            </a:r>
            <a:r>
              <a:rPr lang="ru-RU" sz="20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Інвернесс</a:t>
            </a:r>
            <a:r>
              <a:rPr lang="ru-RU" sz="2000" b="1" dirty="0" smtClean="0"/>
              <a:t>, </a:t>
            </a:r>
            <a:r>
              <a:rPr lang="ru-RU" sz="2000" b="1" dirty="0" err="1" smtClean="0"/>
              <a:t>Іллінойс</a:t>
            </a:r>
            <a:r>
              <a:rPr lang="ru-RU" sz="2000" b="1" dirty="0" smtClean="0"/>
              <a:t>, США — </a:t>
            </a:r>
            <a:r>
              <a:rPr lang="ru-RU" sz="2000" b="1" dirty="0" err="1" smtClean="0"/>
              <a:t>церква</a:t>
            </a:r>
            <a:r>
              <a:rPr lang="ru-RU" sz="2000" b="1" dirty="0" smtClean="0"/>
              <a:t> Святого </a:t>
            </a:r>
            <a:r>
              <a:rPr lang="ru-RU" sz="2000" b="1" dirty="0" err="1" smtClean="0"/>
              <a:t>Сімейства</a:t>
            </a:r>
            <a:r>
              <a:rPr lang="ru-RU" sz="20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Лампа, Перу — </a:t>
            </a:r>
            <a:r>
              <a:rPr lang="ru-RU" sz="2000" b="1" dirty="0" err="1" smtClean="0"/>
              <a:t>церква</a:t>
            </a:r>
            <a:r>
              <a:rPr lang="ru-RU" sz="2000" b="1" dirty="0" smtClean="0"/>
              <a:t> Апостола Сантьяго (</a:t>
            </a:r>
            <a:r>
              <a:rPr lang="ru-RU" sz="2000" b="1" dirty="0" err="1" smtClean="0"/>
              <a:t>Яків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Зеведеїв</a:t>
            </a:r>
            <a:r>
              <a:rPr lang="ru-RU" sz="2000" b="1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Сідней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Австралія</a:t>
            </a:r>
            <a:r>
              <a:rPr lang="ru-RU" sz="2000" b="1" dirty="0" smtClean="0"/>
              <a:t> — собор </a:t>
            </a:r>
            <a:r>
              <a:rPr lang="ru-RU" sz="2000" b="1" dirty="0" err="1" smtClean="0"/>
              <a:t>Сент-Мері</a:t>
            </a:r>
            <a:r>
              <a:rPr lang="ru-RU" sz="2000" b="1" dirty="0" smtClean="0"/>
              <a:t>.</a:t>
            </a:r>
          </a:p>
          <a:p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статуї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7818" y="2214554"/>
            <a:ext cx="3571900" cy="15001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hkolazhizni.ru/img/content/i70/7018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"/>
            <a:ext cx="5143504" cy="6858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285992"/>
            <a:ext cx="34644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«Давид»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40" name="Picture 4" descr="http://upload.wikimedia.org/wikipedia/commons/2/2d/Michelangelo_Bacc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1557"/>
            <a:ext cx="5072066" cy="70595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2428868"/>
            <a:ext cx="28039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Векх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pload.wikimedia.org/wikipedia/commons/thumb/1/1f/Michelangelo%27s_Pieta_5450_cropncleaned_edit.jpg/320px-Michelangelo%27s_Pieta_5450_cropncleaned_edit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-500090"/>
            <a:ext cx="9144000" cy="9572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34403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П’</a:t>
            </a:r>
            <a:r>
              <a:rPr lang="uk-UA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єта</a:t>
            </a:r>
            <a:endParaRPr lang="ru-RU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data:image/jpeg;base64,/9j/4AAQSkZJRgABAQAAAQABAAD/2wCEAAkGBxQTEhUUExQWFhQWGBwbGBcYGBodGhwaHRseGBocHBwfICggHBsmGxoaIjEhJSkrLi4uGiAzODQtNygtLisBCgoKDg0OGxAQGywkHyUsLCwtLDQsLCwsLCwsLCwsLCwsLCwsLCwsLCwsLCwsLCwsLCwsLCwsLCwsLCwsLCwsLP/AABEIALgBEgMBIgACEQEDEQH/xAAcAAADAAMBAQEAAAAAAAAAAAADBAUAAgYBBwj/xAA/EAABAgQEBAQFAgUDBAEFAAABAhEAAyExBBJBUQUiYXETgZGhBjKxwfBC0RQjUuHxYnKSB4KywqIWM0Oj0v/EABgBAAMBAQAAAAAAAAAAAAAAAAECAwAE/8QAJBEAAgICAwACAgMBAAAAAAAAAAECESExAxJBIlETYTJxgbH/2gAMAwEAAhEDEQA/APlUqW5A6xbwTZVgUL0/PKEFYVUvKp6nRrfjw9w2Sbl4jKWCiQ3MlnKXLuR9Ye4fKBmJSLhT+QHvpApktw25H1EUvhnC80xZ6geZ/tEoMZlbEBhHOYpYKudwz2ANNDvHS4lFIiY7BlagxYAfnr9o6FG0JdMDh15hQM1tySWt9oYUsJKR+pIbsTU+Y1PcQstAlpAe9z2gqUKJCqBGUMTYDqfxyYSS8Hj9hsBKOZUxRdRr2AsIfwyctg5NQWrd316mA4VJIDiqqtb/ABS8NLpzEj5hzEU7AavoNjtWKvCSJp7FMbMZKtnu99VHq/N6C8KmeghKCsVuE7Pu9PSNsUrM5qXcDuaedok/wRK8yQaKbMappRx3Nr3gP7CkylicE7gkEgXyqfLepCmoNW06wzg8JLyu5USPmJqf27RtgMYpKCCAojQFna7OKGkbSuLS1VUghr0Sau24iVobOkYjCFCkf0jmJFnq93YmnrBEpzKrpApqkqJyrdJcgZSkjpW9HjZC2lZgyqslJOUEu1CSM3Z/pBiqYrdhOIcMQtipwqwb80ifheGIEy2YMxUXNbAtZtIb4NPSqYsqJStgMp/TuH9KvY+rWIwykpK3ASaED5g7j232iiRo16SJiUZmKQCkVCagtem7fSBSlhCgpT15QaEB9kjW1os8J4eySpVFEf8AEXb94cw3B5ZHiLClJSOUGpOrt1a0JWQt4JWYTUOlKjLdhShIoRuKvTt5aKwpDCoaoBF/zf8ADvipwUQAvwgGCQnMAPIWa1b/AEJ/EmmaYFoNASMtRqD5jp1g9PoDTWzRWLF/Cf8A7tP+EbYPGZ1BpPLqrMGHllqekE8IPzWv1L77d43lkKDp5UjVr9hpCq1s2GJ4qUgF6D2iXikVcd+/XvD7IBdQKs5Zxd72NbHpC+OUmUQnmLtU0ftsYf8ATF/oHw7GlKq0+3Xp2MUOI4ETUZk3uw36ddxrCcnAGbMQmWxUogAbklh2PT7Q8lK8PNMqYGKSxD2P7RJqmVTtEnh05iZa9qA+bg/msazpOVWXT9J6fn5WKPHMLQzE9Ki7UNdHBq+0LLT4stx8yfw/vCvI2iepJFBSBrmgXDNcdIaSQWB1tApyNCHGm/l+0SZVfYqtAB6H5T9AftC82TVrK+v5+WigoJIZqM0BXVkqNRY/QwYzrAsoXklmX/oMZDZlzNhGQ3YFBpaRM5lKYkhujw7IwrcyS4NB0I1+sFxsjOEAAJKQfIADbqYLwuemW6SCXrQHp/eC5KsCdaZpMlZXTdQDkddPpFbBYrJLypDqUSe1m7np1iZOnDMpTVLU+g7mHkSVFcujD9VRZwSw/LQIoJSqiUkLPNq51JJZ9WdvKFJ81gS1hbd3AHm0Zj8XmVmaiWJGoBsdnavoN4meJmIZ2S1d1ak700HTeKx5GtaFlBVYEZpii5p19C3vFSVKKmT+kGxDmlq6DpGcOwOU5jXYGH5KGtvFo8efkTlPGAiQKuHo3rf86dYTxinJcEBNX13+3tDaklKSsCrO5sGt5lmezkRIUoqBd3WRX/T22Nx6wJvNBisWeyx8uwr3e3uRGFQMx5TBADOBerHuP2MFktkzK+Vd30Ao1quXgcjC1KkGgcHMKZTbrbSBLKMtlVWHQUugvs5GYaWFg7xJxGCSpYWokJD5me+h2D69oemZZRYnOk1cCgtTao3hbAzSXlmhUCEaVAoHetrQntUM06uw0pAOXL0al/PqY14qCEFJBKlMAkWp0b80hr4aw5qtXYDbf0H1iggpUVKKFKegYEsNKCtqwExWjiJSlJVUkKoair+db0bpFqWtak1ClAEE1tT8FYrDDImJexB+V3UKsLWPTp0ppicJ4aGNEkgmrknYnq8G/Q6wBwbfOuiB8xB+ZRPS+1I8xcycsqVzJlscjEpYCj9YW4hNKcqUpKxU/wC5ZclVPQCDSUz1nKE5FXICciclXd3LlVBoebyeKpUb9jqQCgEpzKf5iHJIDCu43hfHyC5dCiQkFJ0cliAr7atHsid4SBUkj+oqUH2AFBY9211PxPErErxCnK5yoBqASCcx9GD6t5zUX2bszesHM8SxU5WZJQUsxIerWDte+sH4Ri1hAzOz5XH33hyRKXMIUlLJyst35r3/ACsBm4pgEygol3OVJvUMdQQ+20UaAOYjh6FhySizsQGADCrWF33eJ09SFKSkZlqJZydNT1AEH8GapTLCCkfpzAkbE1bRvxo9lywlQVdt6HoX7bCE0H9A5kggjIWy1FLmxOa3l3hrxZeIkFvClrkgnMSrNNJPy7PCypaFqIEtZclyCO5Lk0DtpCs/heQ8qu6TqO4/aBh5MnWB/huMC/5a76Pq10nqIn4yX/DzQR8ivwv+WgnF8TLORctJQpISFklypYfnG2lO8EWoT0FNlEU2Chp+aFtIWvR0xbiEgBQUlmV7K/v+8LzDm76j7iC4TMqWtBJKkmgOjWHsYA71hJL0eLrACahjWh3/ADSFJ9aG4qPvD52V5GF56AzEf26jpCFDxDsP2jIGAvRafWMgUbJQmYwrCgw5RR/fuTAsNMOpqaR7hsPyKKqbDdUZ4JBYhiDaKSpKiV2xyULEVKajvWvlQw/gnXmOlUgaMXf2zeohbhsjM3VR/wCI/PeKUoeHK0dyfNh/YQE6DQDEAFWSpJOZba2AT6N5tGycExBVcVZ7E276l9zHvB8Kf5kxTuVZR5VJ9fpD5RvHVxQSVsjySzSFpiS6QCybE/QNd/3h1Ejlbs50f6+u0AxISSlKS1nOwD5j529d4MiYRowuNz1PU3MaMnKdgkqhQHHL5Sh6Ufzo3o/vEaYrexUz6PamjAED/Ai1PlhxfdWgcWD6kH8tE+ZJCqGqQGSNievZj5xryZ4RkicJuUy8ykpoE6JFA/R7v1PlWQCmoQT5K9XLxMw0nw0kJdgHLFuwpAp891JyjKSBQvQ21NYDgKpDGKmFZCPDAQp3PNcF3DgEW/HiVxF0Ll5HIQXBpcMSKE9R6x0SpWWSlecnN+ksoV5m6EJu20SMdwpEwEy2SutP0qP/AKn2g0w2mdMhSPCBHyKd2LO/NQ7V+0arw+RYUFhhoHsafTaFPhRRXISlSTnllspd3S6Wb/tSdg8N8QwhyqoSphQUGmYDbf1ETnhMrx9XSf8AonIWj+KKWrVQUwszNSxqT6RrxjEZ1Uc5SQALZj8xptbyMaow4S01SsiWqTUkm5r6DtBcLQPKQMrsVqJcvUsD5+bOIWMWopN5Fk05No1TMCcuYqC/9p36Bv8AGlIdkYjMDTbMRegIAOr9v3hXFzM8qWuhLsWrU060zhvODoP8vLLTmJfMUitPmPswh7d0JSoicYxpzMn5TldjQqFXDuAzaf4qYPiucArFUgpBLmhZ6a2HoY2wGFEwZFJZTFSUqQwZ2oWZxGpwKUqSCwr2qeuggqw4CYGatRKQEgD9QdgPOh1bo0L/AMJhlzMnjLWq7D5TVmzAMT5vDGPISUyU1QGKyGDuaBxYn2DWo6+BUlagEJCUIUVKLOWplDsSSSHpsYdY2CryOKwSLqAPcn+34Yn8QmSwLNlvSnb6+cM8S4glvDQklRuGdjtsTW7tEtfCyp0rFCzKzVBBNDQC30N4Em/DJL02kJExIU+WhYJAo9HOnozddJU+aQS+ZweVgK6OQWJ9fpDqEy5BIz5ug3NLVGmvpAsXNmlXKUoSWDijPd3oD5e8JSeR+zXxQIYcqIFBmNHOvfpSKON4UvBTUpmgOQDQgitq96QjiUqPystrELCmG5rVUIfxhUpQWVZhZ3++jOKfeM1gCZTx5CZomCmaiv3+h/7esKYyWyzl1q0MhImyiP1W7Efn1hNM0rQD+tFFDVtPzeJMp+wShuKQFQGlS300/NoZhSdLYuN4lRWwZwnb/kP2jIYATv8AWMg9kCpfZ5hQtXMzJSQA/WH1JK0pJoVFVQNAAB9/SCYTEGYlYTYWfrv0DGBy5zoAZyBT1enl9oZ2zfxQ7w1JTLSf6UqfuSw/OkO4XDhWVFVOq+gSwzHzIaJuYshLsPmJ+n3PnF7BS/lajB/M3+jeUD2xfBuXhAiWUitSX6kkn6wIMkBxFFK8yAQDUahvrCvh5kKA3HpX7R1N/AjXyEZGHdyKvYdzTyJp5HaDKlDTsn0guISAkAM5DeWj7VJPlA5imAA226fakCD2GZPmrJS5DO7diI1lyLUILXqfNvy0HbMW/pDdHcge0e4uUWADgWLbC59awYoWTF5uFJSQ9y58vzpaPJWCUCyJalEM5AOocD0itwWQVGWksyqk9BU/SPoeD4NllJykpmOFlQP6taGjAEp6iHoRYPkRVUpPKqxpUEGo3dw3rGSEFNdDo/0Mdz8X8CBmyy7qZRUWYmoNWozktHNzuHB2CtbH94SSzgopKsgeG4kKLqHp5VihLxhWVB3lhmJDqJuWN2t6GEZGGmIWSz0NhuRrcmGJAAQ2uzsRVy+u8ZtVkT3BriJUtZ5gonuadq08o8lSChGWURcqGapBN284DPmJJSEl8rZlaCrkPr5RUnTELylIY60arUt270g16jXRI4dhiJapRLqB1o2bmDjvmhyRJ8OSVy1lMwKAApUa06+oZhvBpkyrFnDg70jVfD8wGRYSCXIU7h3ci4LOCG2hZRbGi16LSOJlZ56THOUtQBuck6IBA601hVRmTFFaUkn9F7dSWFerXihNnJUpyAlKUsmWogAJ1zbqLfL0rCkrGkzEjP8AqDAFgxpUMNzRzpGk7w2FR9SNcYlEwBCgRUDRyrYdH3jbH4tMmUAhAYDmCaeZO5pTpWGlYTIVzS2YqIQN3q9/wCB4WelRCFA5VvlUQmpuXY1ep9oGdAJXCJhUkqSlYUTcWLlqdibjzijPxiykolIUL5lM5bUgNXqY8MpIKpaBtmIoegft6DvB8PjDLQsAAGz0FtjbbWGzoDp6I38LkYBYmKfMQAzAVqSzgPfrGnEsUhIAmMHcAID+p6Ew1Lx4IMpAIVqoVJ0Zz+O8LY3hqEJ/mnMpX6Bp1e4OlIJv7FsPhWBKcqSwZTD2UdenaFcdMdTZf+7T9vSGsOsqRkTyBrp06F6+kDKAQAoqG+dmUe5U7dGhWFB8NgihCJtPDmEou7KFajSjX2JhGdLyT2NEzA3Sv9/rC8kzEKKLoUaBJJG7gf1BtrUilj055IU3Mgv+/wCdInJDp2LLRQflR+fWATEfnn+e8Pyi+YaKYjuRX6H0hWalm7sfz3iUisGLZE/gjyCGWenoIyEscOgpGdnYsAK0JGsMYySESwU/MAAvubH6eojaTOyy1Fh3N7U7l/tAZmMCyt6BSQD7MfI/aKJ/QlYN8QXUkmynAA3AZvcRe4fPJA1iDLxOYNQDtV2byMVOHz8oAr1MZinR4SZyMasBA5RZRG708j5R5w9ThXcfn0gWImlExFAc+Zt+UPZrdX1HWLwzCiT/AJWClUS5HrfZvtCuIxQAUaggF9n19z7GCTsSSS1QEuWsS/L3BNaQnNlBeYP8wZ2dmLuA42dusKn4O16w3D0ZRW9+v5T2MNZg9nPy/n/dtWEJeCmuwKVubOUk0tlUznzhiViikjOlae9n+m+sPGaRJxOr+HsC8wJBpRI6gcyn7gEecd2VlwCOrj8f2jiPhfjEtHzAkF6hixJ7vbZ9Y7GRxGUv5Vpc6WPoaxRNMWmc38Q4vNNWBZKUp7H5z5kEe0cjMlqzuXIzM1nFR6ODHT44ZlzCGOZRqDXYf/FoijDqXMGZw6rWowLjrUxna0ZZ2L46YoFDBvlFN9idrRk0pdizl/fT8eLisG6yQCWI+39vSJPEMKAqrUT99OrCAgi6uABaSRyoFSpjlGZQDliND7ekTEIXh5gBIUkmhBcFiziPqXwzhx4UxJDj3Yg/vEn4v4Wgqw50yqoQNMjff1ggOWxJCVAguFV9/raG5BJyjRq+VPzzhjEYOW4DVIjSVhFJJyl2Nj1Dj6wNBPFpU4FKryjYUBr6n0hDEcMAUVJQAtKqp0dJ6dr/AOYZxc8gWZrdTv7mNcPivECq8xrUu/mdYXPqGwtM1+JJOeQksSpKixDsHZ3buK9Il4lIRMzqUxSk3JIzK+VI1JapA3YbxYwWJ5VEOGAqHetvf8MIT8AKZQAzswFK1A2cnRozjmwdsUTiMqFFBUZmYJSS1So1o/e9aQ7OlqUjLnZX9TVe7J2/OrM8LCilWdgUux0AADKHViqE8rPlqlDs91LIr3AADltKRtG2JYfB+CkZ5mWp5nNARXLso7w1OkICStRKSo3NSfV3JGgaF5M1QVUggjOSQwG192OlhC3E500llFPh3Tu97s43doKaM/sTxiirOZZmJSkAZqlyaVN3taz3hSfOJSlKgVK3cB++5iivEkMlXkAwfsPy0S8Yp0FbZVpBDaHNypPqYFmF049UhaVoVlUCCCFOQdwWi5w6d4gLuc4ud/1e9fOOUxCb+IT/ALRo1q79BF74c4goyvDABly1hZUWCgVAS+5SWTQC4G8BoZMPg7AHTMn0Lj7wbEy9d6HuI8mhpiu6VevKff6wTLRt/wA+jekc8yqdCWcbfWMj0kRkTor2QSe60KANQkFv9pc+dYWwckMCf1U6ioP52geExJPMGExLHooGx7H7GDSpiQ5YAEu2gJdx2tFFgndmYGYGY0LuX6RTw096PpXv/aJEtPKtRFS7dGtBMLN2LbaB9oPWwHZcCnMFBRaoA94Fx0odK1qKBmMhBdgcwJWT0dJrRmhbgqyefVCXb/UeVB/5Ee8Zj1pXNEtYzS5MtKSN5mIIDUsU4dL7ut6QU6wBIAOIonSyZT/NkqGrv2Yv5QDDSRNIBcAWbsznv9CIaxuFTIQlCUgJQHA7fvV4XSrLKURdXIBqCo5b9AX8orybQsMJgJAxJ5palEE0D3Z9CWJAfs8XJOKnJTVIUOjjr1Ttp7wgjETAClFQlOUBg3MyW3DubHU7Q1wfjZcomJUrOSzHmBIZ69BTbzisXDTRKSlux2VjpZbNLIf9QDe6dejecUJK0rDImP0oob6V010gGHwoKUFDrIcl/mc6FL0ahpe8AxOGUoFSpQJAOhJO1m2IcfeJuKbpDp4soyxMTQJCgKnKfSh/e8ElY1rlSG3H038tokTJkxCRMSpSQSDkU5bsFOfeo6QaRxtWXmCS9KEpPoXHp7Q745rTsTtFnVcO4xlCrKzVPo466tE7FBMzRqN5VP1hZGKkrcqRkNz+mzOaOD+28EkICgPBnZhsWP07G410iUeRjuJ1XAJYKF96EGrN6wn8UYchMk5iyXDG/wAr/wDr7xKw+KnIII//AFqBBFACQdPKC4rj61DIrIQ36k5TWxuzw65EK4MRx8pyk6JF+ruPoPWNlSecNZhe7N+CG1KSuUlITzB3YuLuHGgjMCgKXLSosaAns7+8a9s1IBwtCpi8vyqcgKYM9QzGlagiFMf8NmVPmAK5bppo2uxBBiwppc8AKBAVfShB8qE06Qzx9ZC5ZIHMjfVJY+yhD7QujkFSVSydQoabjm/eFJWIKStarLGVi9wXzeQbvFqdLLzEuQSMyTtb2t6wtO4f45VLTRYDp6kJJFe/2gVk14ETMq7WBPcM4Y+VIRxZUQtSQCVAgBQoOgZq/WmkMyMIoIBJ0Pof7PGYpxQ0zM/dIYV6v7CANjwn40Hw0gEJpzqsE2q2rVYRznEcQyc1WLJQFFqU1u7Rax7LGUsRWh3FI5vEJUkqclSR8oNiTT2Ar/eBQTbB48EATEEgElKndqNQlnjydjUB8tS3vp56wAFMxIo5IOavWhHbtC0nBEKdmS7D82g0AP4KlIINaggUFW32jOH4UCbKzkpSpQBZOYh6HlFVEPYQ9hkgOgfphbGJLOlwpJCkkUIJLONmLGMjelnHTmyL1Iyk6ZsyWfo8MoPL1FfS4HuPWJ8/EJmyjlBAzgVuCoX/AOavaHeHTCtDmh+75S3R6+cc3IWiCWA5pGQbwFaENp2jIFhOMkYspNCxGuz/APqaOP8AMWZE7MnYn5k97dxqD0iFNk2Iv9YzDYpQUNxYfbt9IvKClonb9OgxqmQEmzUgvCkbjyO+n7xOE/xgltLg6a/TWLGEORJKta3c0JfztSJPCoeLA4HFGViv5kwKlkgVfMmymSNS5B082jp+BTlKQJh+adOVOFqBajKlDqQgPUaxyPFgDIR8pUpRUD3oDvQlIf8AaOh+FPEWPEWCJmRKRV3HMlBbYKpvGnq0aGxr4iVmWkh8q2I7Ea70rTeEccnMZUsaqJL6AD6VPpDvH5nOnLUBIAqBy3DUNszMahmid/FDx8y3QlKGGZhUuaaa6bCN29D1rB74plG/K7q1TSgI6131gmHl51VUzrOYgEmoJT0ag1uYn4zEvmUNQwbf/D+kFwKnWkVdSiwFHy0ArZqw8bpAmkrKM7FlBy0NCSrVgSGPpftFng/xArMyklQaovy3f1a25hfhjFGUpBTmU5IBJCQzk6VHsIFMQkEKlhAyjoKZgpv/AItD/kccMm4J5H8fjkTFJSczOSlg7AuapbyGtInzMOOUpcqKrAbM7+ZPtDOIxRXzZSAGdbEEqHK+ax3vtekayFgkVUSVHK7aX3e/5ruzs3Ut8RkPKW/QaG60p7ih945n+EzOQoAOKGrB270jpeMYgiWuoZ5ddBzJevvAMRKTJSkpd3FQLkMSQNTTV9HgcbNJAMAZoUZalr8QOWcEaVq4BtUbxSTjpodKkoWzU+XR/wDUNWoAOkKS5ys0xdRNLDMQ5D1cigYhIFQGhmXijm5/lNC6T19CWNXakW7QdJomoy2YnEyVv/KUkg//AI/MuyX3/p3NGhnDKQr5J7m+VYrWuhdureZjVPBggzAlWfMaMQ/y53pZnvCeFIWoFVilSRUvd/Ogv1ic4xSwNFv0fmomBVUPzH5FOQdeWhcOaM8Zi+OeIUiagcuf9Rlr5mNlBqdyLbREzFE2aMygP0gEgEllIB0Lhnp3hjhmKnTUlrChExDhwa/016MWhoxl4wNr0oqU6szFspTW9S1T0ppoIZw4SkyZoUHzMUtUMb9j94jYuYmUxWgIcs8tR7/KQA2teka/xKSAUzHB0WlzfcZdNawH2TyjKnoLjJGRUxDB5SiwH9LsKf7WMC/gszpVQJS46FPzOdsr+gjdE6YTMVmE3xLkFKi4ASGKgltRc+cGk45CUrExBqQApQIIHyqAflLikHsjUc7xfCJBIFP3Icev2jleN4UhQDUNQ/WO1ntMSkksVJIIY0IIYksxDFVo534tw5SkkEL8M5VKS5Sz0r2zNvGo1kXD4YB9XbtaN5yOZSdCHA7Vjzh1k6AC+mh+5hxeGzEEaWLfQXI9O8BsKQtKJcGjEVLsKu46m3pHkyV/VQ7fq9P0jqYOhWUnRtSz7FmonyqYbw2GBDhmufdn9jWtIlKdDqFkaQtlLQzOEqbV0q1OtIv4RToT6faOZxCv5wUP6mPozP1i/gVabV+8JN2h4qmO+Gr+qMgXixkSsY4TxH+0aoTmUD0hVU2n21hnAEvRvP8AKR2VRKxhUwprUKGosXpWKJWr+GSyhnOUNm5rgKAFxf0ETxIM10BQSTYqJALMWdmF7qYUFYew/DpqVZFKUkvmBVRBKU8pGhJch3Ni0SlWyiVrAebOMxSEAUCkpU6aggmwuxzNTUdoo8RnKkqlzZZLSgnMlxluWZNRmYqc7PtWBw+YVT5a1nw1HnIIAsWBBers3RiYrz8SFKWk0DkEC5BZINnN1toL6l9LDsWP0UMTjvFmKOYgF8u2U2DWLBh5dY8AU+jdKat212j2UgFyQ9Tb19GiSmdQVIJPufy4hbS2Gr0VlS0FswPmNe+3lpeC4bBJBBSeYWchvIEA9bQnJxCwwSoHfNSgFvVh1cQwnFsWXLoRooetNHY/aCprxgcZeotyZ4SCwZwQA7PXR2q9bO77wJc7JUJUxYZXcuL13AGxvpaEsNNlksFKSTSpozV96Q3LTfKsEipehc6OHJYV+0FybAe4zFlacwGVmDKL0Fhatnjzg5JmSwzB3N7uEn6wwgGxTR6sdNb1fzEbS1JCgSABW4NNgWL17M+sbvgKor8ZnDIu5500NRS9PIUfpE3x1gOB+l3UHDu5b1LDp2g6iFgMFM4IYkih1BYDyLwoJRSFh2zWBB5S4LhnUaBqiEUqQySoL/EOCogFSyC2rkGhOoZ6BjUQ7gZ5mBY8JPLLNnfOFEMGJ1O1OaFjNmnITzZSS/M9SDsTRtaW7x7wvFKkLIylcrKbFNyQXbMz3vvFFQr/AEGxc8zClOaq1ZXYk0Swcv8AKaehjzAqUJiHNajIWBBYg/53MJpqsqKVEglYA12DhxBpS0pngoJUlJqpVy9LXN7X7tBvBuqv/DbiEtXiLNCl08zgcwSnrR+WGcBjpkqYxDoF3OuoL9frAMcpK5gRdKsrjqMwHsBCHjPY15S4u7192P5R1Kqr6F6pp2dDx3G5+VISlF1F6nbt2vE6QCJaSAnNLmjlL2N/KsIjFgJSWZSyRm1ZLgPv6Q9wue4mOXqCez80aTdgjHAnjVFkJBdSQyiRzO5ynqlgK94bkYlKkDIpQXldYCtQajmfqzM7iNJc0KUtKSOUJCSAS4WFZS/dJr2gcuckKdMtKVEkWqwSFpp3PsIZzb2L0o3xkkuxykhIXzCrd0sXrpHO8TSkhaVEgKZwFvmIdnBuz7i8WpmPdLlA5CAOwLqev+1u0SMQkq5kkJzM6SCak5dBoUM+jQtoKi6EOFISw02eqtqGw8orY2WUDlZI1J2ce/U7RG4ascyTQ5iB5116w94jgagBsyiw96+kc85PtgrGKolKSfEq4r5ij+7QWYoBwl6muwoLn8tA56JkyYyGZ2BAdStbaG9ye0BxAUJkxCqFKuuoCoz1kaKzgUxjA7tUAW3itw6aSATrEviAckixA/8AGp9oNwnEOkDWxGo0rG2jNUy4O8ZGnixkTsx80mNDeEFHrcwipLQbCziBS0d7WDnTyXuEqVmzpIChZ7EKIFzS6RdvaL8s5U5lpBTT+XdJzVCr8ttCLRG+HMypZNCATQ+RLbCotWGpPFES5hQsTEpNDmAWm9WFwOzmOWabZeLpD+K4ehScyCHyMhEwgFIorlXQUuyhrEuRhVoyZgS1SWZaRzFTimYClU0i8jJMZcsBYQX5FO9AAClXMKAeltyzyQDYpcMFpIYBgTVmOtC9BCdmsDNJk8TGSsVok18ixB8oUQ3KKGjD0pFjhiJMzxUzCUukhOWpDh3N9zQ17UifheGTlS/GyHw0UzGzuxHcE/5jSY0Ydf8ATaWgFYJ66+fa7epgpuS+g+oN/wAt5QvJACn6Fx6EdqvBJDl9tNDrX1IMRKhMPMLqB6DfpAsdMmCUoygRMzADKHNwTS3yloPhgWIars+pI/sfVoPh10NKv9Ln0jdqdoDjaDYInwgolQU1e9jpuIOJyiUJzllMLenQiFwsZR0cB37f3rtG8sPMk7V9Ug/t7wYyblkWUElZYOJmSspUAQotoND5CojccTSSypRYXYgk92ZjAOIl8gq+YbPr+VjWVhqqLipr6BNOjgaReCVZIN5HBj5ZSXRMBOgFGPWr+sEE+SwAUp9cyVAA+nnCicMMuU0AsXpRT/ZvWBIBKlAswYgPvesNUfoGSnMEg2UCzVKT97jqI1nIlhJPiuUhwAW9hr0ET5jgFiXf3v8AtA0q5nNiUlqbg/naD1QLY5MUlRqsMNCpe+h8vePEYVA+VSNbmA8VpkYAO7noMpqB3MIVZ3pX6W9Yl3rY64282P8A8OlvmlMGUCD72u+sL4/LLlTFpKFFCFKKQpXNlBJF+8JzFMKmv3hfFz8o1UC4KXuGqOzU84dTsL42vSGn4yWSyJQG7KX9jHSYfFkozrWMxNQgqLgM3zXLbwvh8NLWlKsq3LskKASADWgLa7D9thh5QYIlpFHF2DBwQ+VjRNv8s5/QnX7HlTDlNwDqWZuwNRCM6cc6akuQ7LFSDQW3O9I9S1Q72Z63t2LfghbicwJAVbKR6Au0K5hURFU8IUVs5BckvRu+vlDqcTmSCKZkg3c1AN9L6NEzi2YKm8vLmUHLAX3P59mOGyFKEsVAUGsxCR+qpFMrde+qu2iqj9D/AMITirEBBvMSRf8AV4Yrv8ydK1MTuIj+esBiWSDlcklPITlYKAoHzNpCE2UpMxEshQJzBS6pFKltSA9ywMAk49BK0JVQOQlmGTMCUBv1EJuT+roTFeqcSSwxgMqalMxgMhNFOfmyB28zy9BrA+LkYdSQCAwJyirOXZVKl6u+sC+HBmxCpi00QCwOhJCkt6vCfxURMmqKBtUOXpl+sFKpdRu3wdHVInhh2jIi4bEHImp+UfSMheiJ9jmlisaSlFj3jdReohdO0dCJM7P4cSn+HKVg5V5qi9QEqA6kEEPsYaWpKpqkzEjnUoJYB3yhRd+XVqgmEOCB5Eupop/Ro2+LJpGQgMUlwrr28hHNudHQ6ULGFcHZlIUUF2FWValCpvMK0MZiuL4iQiYFTSSlLVSCXNAcxrR3rWkSOHcSmzsSgFmZScrsACCXr/qY+UUfieSDkSxzFBLWqkK/aGzaUhcNNoY/6Y4pBxaEzeZ3KXJbOKjM17WNDR7R9A4xwbLhFnDgjICFy8yjrmUqrl8rnbbaPiPDcUJa0KqcqgoMWNC7dI+qfDfGZikBRWcs1KhbMHDpZQLV1etCOohOeObH4pOqs5tUlaFHM4GtCOurNQg16RtJmkO/n7/v7CHPied4aipWHmiZPQkJPikSzmTRaTlJWQWdGYdQxjnJ/FyJx8RDJ8QBQN8oYG99wOsKuJyQ/wCRRwXsNiyHpqG6UHtaGcPi+X287D8G0c/h+OgqJ8IqCgsskWcEJLCwBr+8MSOMy6uhZGV3Aokk6+TwkuGX0OuSLLsmY6XLMPz0eGJEweLKY7/+BH2iMniMgZkk1ADU5XcUdtjDnD1vNlhtT58qoVQaZpyTidBOZJQBbP63H1hklq7uSKaO7dafWJ3EJieU1Iz6n7H1gkqeHernm71II6O1usVWjn9H5iaEMbnYF81P89Y1XLrmexy6G9jW/wAu8JFdCA9CRdrF3fUxrNnMUl2JWEh31CqdTo8MkAdmISyhmIDUtRxa2n7wnigGUQ/y0rSn+I1RiUlyGOY0INwQHL+XvC86YClVasR162pdoZAY7xJL3JoT7t//ADCKmBLHV/pHuK4ghViFXsQagF//ACHrC8+eE1ZgwLnW6SY55J2dPHo2mEMwD3H7wpjRS2sEKlZmoLajWiddSfWBz8oUQuagFISWL1oGIpbmA5m1Z4MEzSEv4makJlykghL85duwr73gS5U83UQHqhFGoWHLoEv5XtHs/jJlrWBkIQrUmoFCkFqE3LW94Xm8ZnLnmXLASVgBCSGCSplBRYNmymt2yvVo6FFnPaDyMRONQkJzFKUlamGbK4drOkE1rbSN0YnMtKM+aapiAlAyipqouWAA0L83SlLFcWTJkzcPKyTlqI5yhLkAijs5DCgL1JiFgp5w0uYFcq1LYnldmdnHMKkhjW3QQt2m0sl3x9JJS0xjHy0ywlMwKJIeYULLpZRNFGqnSa9hE3iHHU+OVAu6gMzlwkKALV1SCOxpE/HKmqC5j5kCyjRyAHAFyQT2vDHFpaUyZaAAHPMaOWBUXOp2ftDpa7bJynvpr/oLjXEVqmKykgILAiwBcAgaJKWYGoeIsublKtSaAuQ25pelGtDUvDzVgAAlJcgCvmw1Ye0NYHgS1y5sxTpRKJzOC/KLAUrXfyMVwkc7tux3hk8okpISM06aBSjUAfzIfzMXOJpQhJAVy5mzC6iE3c6C3lA/h3gSDJVNUpjLSpSbtmIYFnsGNf1E7APL49ikzAyVUTRJ33J/LxCSUpHRFtQZv4yf6hHscwxjIr0RC2FUEjUeTwNKeag6wNQhtBdApUBge2kMBnWfCctJkkUdyGN9Kgio9DHvxJgCtCiFAEOpi7lv0jfvCHw7KChyTElVyhQY+W4i2uRNBfKabF/QGOaWJWiyzGjjeCSlCfKIf50+j19njpuOySsyVMonLcGrnU9KuTDMkoK82VOYVNGctrrFZOFSsZUsCP1BXyp+oH1aDLkuSBGNJo+WqlFNx6/jxQ4XxmbILoWoBiGflY3oaabR9D4Nw8KkpExCVAgfNc0A2sRo9o+efEiEIxU1MofywpkjZqKGv6gYun2wxGuuUfQpkybxXhaRKTmnSJyQEuEghKAHqWHItr3BjjsZwbFYeaJkyWtAUteRVGILm4cGlw1qbiOl/wCjeJUTiJQUEh0LIykqN0llOAkBk6G8fUMSvKAoWCg40Y8hfoHfyibfS14Ol2SZ+e+F41UqahZCSFjmBAYgmrUpfSGMDxISZq3lpWhbcpWoMhyWdKhcGr7W0j7fxX4WwmJOabJQVAM4ABa+kcvj/gvDBTLQmwCcviOUjQAUcPpal7QFzRY1SSSXjs4ORipInTZakfypqU5Sk1SyadCXH3i9weWFl2IZIarX/BFiZ8DYVaeWXMBSGBdYBGjgl3ro8XV8HlrSUTk6VUkLCt68sJOSdD3aqjnp2EID8xatydWe3WJuN4j4RzFK8oqpgC1ksHIY1d+lw8d1M4TNbNKnZkmwI+4v6COK+KPhWfOUlS1s1Oa3kCQCb6wYNekpX4FweabKBQlbLS4DF2Je4/xEf4plTDJzM2RQN2UKaB3J6x1vDcEuTKQh1MlIDsKsKsQWJjTi/ChOQEzFTAkl/SrUCoykkwVaEPh/AKOGkqYMpCdXoQC5FwWbSG/4BhUpDEXL01avtSG+GcPQEIQAWQkDnChQBksA32hxGC6JDM5bM3okt2JeA5ZCkfO58s4WacpE0KKiTzPlJBIb5UkAO7m0IY/GrTMmHMvKmgSVfKVgqBZ6s5rViE9I+qYvg8sgGYUlKv0uHP8AyIp5+UKTPhXCkkFAIOyxt/uAv9IePIttA6vSPlCcSkjKRNCCwWfFzEpBdKQ6QAynP2jfEzKmYmUoFSyQCorTlYBCK1JTQgn7R9Z/+kcOkf8A2VMzsM7ZmYPlIfzfuHhnDfDslJZOFyg2Kklv9OZqs7lxYl94P5kb8b9PjGG8RSlyxLClLvyAmmgUxKCTchn1LR1PBfhLEhRmKIzFJAHMXcUelKC/aPo+H4TLl1RJUktcAODX5SQAWqNLvHGf9S+Lrw0tMqWlaFTgp1qW5CAwUlLFg71IajhoHdywgqPXJxXDuP8Agz0zCgLSlwUk6EM4JcZhUxR+IsOgCYuQAmVNWhXMxWcwBZJuhLqJIJBJYMwiB8OS3muQDlDh6h3ABY0Ot46DjUzMZaFEkqW/dhqe5HpGlLrKkGKck5MDxU/yUosFKQlgBu4Dbf3jZXDjPmSwElUtBOc/pcJzEE7sm0BxeKllQBclLqAFiQK+31jpeATyZQShGVJLqNwnNJ8Ms9+Yk+cLHFDSOoTw6TLCUplpygFgQG9LX+kQvi1C56EYaXeasZiBRKAXfa4FHDvFDEYpSj3+n94ZxmBlypZVPWM9FsDUZbWLkBy+7mAsOxavBz3xBiZctIwssnlYrargMACdVFg5MfP8bOAUSGF4PjeKKVMmHlZRZ0hmSklm+sScStzS2kWhChZT+NGpnGMgTRkUolbLkvhaiXUQPc+g/eKAwQQgsCpqtHsZEmx0UOHqw04AFISsaWr0OsWZfiyrETUaBR5vI/5jIyIcip0Ui7QYYqRNpMGRX+qnobQeRw5ipSFqIOijdrVA63jIyFeBjxSlii0Ejdsw9Q/79IgYn4aw06qVLl3+UhQc9C5vo4j2Mh4ya0BpPZc+CeBSsHOM0YknMgoUkpygkkEEVozaveO8/iJa0lOdJzAihGoj2MgSk3sKVDPDZuZCVG7Me4LK9wYLjMIFpYvuIyMiJRkP+GyOFfqOUgFx0zKNhr5wVGRikJPKf6gfNKSgnzCYyMhxT2WWeY8wEXUsqPahCSfSKMnFAnIscxAIpQi7s5p3LxkZBAzcYOWsOgs+qTTzFvKkLzOFrYspJP8ApASo0auh/wAd4yMgWGhdeHEts7A2DpBfUgNX6ecayJKFVSUqWQGCixL7HUH8JjIyCmKEXgpgPN4iatyswo9wCQNI8myiA70Z3y1bWqnPej9Y9jIFjGiZRL1SQNHzF+oyu/7xvL4YVHmQg6sUBh/pcpBUerBusexkazAeL+BhJKpipSFqAOVAl3Iq3KhRAtUiPh3xZxmbxDEGZ4RSyQlKEuWA6sNekZGRTilVsWa8D8DwJlpJUA5YXBs926mC8SAKgblKWYHc1+gjIyAm5Ssd4iG4Pw+ctQoAiygN9AH2BBeOwEoJBANLqNatSMjIZ7JEnjnF/wCHSlYTmWVBgbPcP0DPHH8Q47MmoUFnPMmVWpX6agsgaBh7mMjIvCKqyTk7JCzYdHL/AJs0AmGMjIoIbpw6iHaMjIyMY//Z"/>
          <p:cNvSpPr>
            <a:spLocks noChangeAspect="1" noChangeArrowheads="1"/>
          </p:cNvSpPr>
          <p:nvPr/>
        </p:nvSpPr>
        <p:spPr bwMode="auto">
          <a:xfrm>
            <a:off x="155575" y="-1462088"/>
            <a:ext cx="455295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QTEhUUExQWFhQWGBwbGBcYGBodGhwaHRseGBocHBwfICggHBsmGxoaIjEhJSkrLi4uGiAzODQtNygtLisBCgoKDg0OGxAQGywkHyUsLCwtLDQsLCwsLCwsLCwsLCwsLCwsLCwsLCwsLCwsLCwsLCwsLCwsLCwsLCwsLCwsLP/AABEIALgBEgMBIgACEQEDEQH/xAAcAAADAAMBAQEAAAAAAAAAAAADBAUAAgYBBwj/xAA/EAABAgQEBAQFAgUDBAEFAAABAhEAAyExBBJBUQUiYXETgZGhBjKxwfBC0RQjUuHxYnKSB4KywqIWM0Oj0v/EABgBAAMBAQAAAAAAAAAAAAAAAAECAwAE/8QAJBEAAgICAwACAgMBAAAAAAAAAAECESExAxJBIlETYTJxgbH/2gAMAwEAAhEDEQA/APlUqW5A6xbwTZVgUL0/PKEFYVUvKp6nRrfjw9w2Sbl4jKWCiQ3MlnKXLuR9Ye4fKBmJSLhT+QHvpApktw25H1EUvhnC80xZ6geZ/tEoMZlbEBhHOYpYKudwz2ANNDvHS4lFIiY7BlagxYAfnr9o6FG0JdMDh15hQM1tySWt9oYUsJKR+pIbsTU+Y1PcQstAlpAe9z2gqUKJCqBGUMTYDqfxyYSS8Hj9hsBKOZUxRdRr2AsIfwyctg5NQWrd316mA4VJIDiqqtb/ABS8NLpzEj5hzEU7AavoNjtWKvCSJp7FMbMZKtnu99VHq/N6C8KmeghKCsVuE7Pu9PSNsUrM5qXcDuaedok/wRK8yQaKbMappRx3Nr3gP7CkylicE7gkEgXyqfLepCmoNW06wzg8JLyu5USPmJqf27RtgMYpKCCAojQFna7OKGkbSuLS1VUghr0Sau24iVobOkYjCFCkf0jmJFnq93YmnrBEpzKrpApqkqJyrdJcgZSkjpW9HjZC2lZgyqslJOUEu1CSM3Z/pBiqYrdhOIcMQtipwqwb80ifheGIEy2YMxUXNbAtZtIb4NPSqYsqJStgMp/TuH9KvY+rWIwykpK3ASaED5g7j232iiRo16SJiUZmKQCkVCagtem7fSBSlhCgpT15QaEB9kjW1os8J4eySpVFEf8AEXb94cw3B5ZHiLClJSOUGpOrt1a0JWQt4JWYTUOlKjLdhShIoRuKvTt5aKwpDCoaoBF/zf8ADvipwUQAvwgGCQnMAPIWa1b/AEJ/EmmaYFoNASMtRqD5jp1g9PoDTWzRWLF/Cf8A7tP+EbYPGZ1BpPLqrMGHllqekE8IPzWv1L77d43lkKDp5UjVr9hpCq1s2GJ4qUgF6D2iXikVcd+/XvD7IBdQKs5Zxd72NbHpC+OUmUQnmLtU0ftsYf8ATF/oHw7GlKq0+3Xp2MUOI4ETUZk3uw36ddxrCcnAGbMQmWxUogAbklh2PT7Q8lK8PNMqYGKSxD2P7RJqmVTtEnh05iZa9qA+bg/msazpOVWXT9J6fn5WKPHMLQzE9Ki7UNdHBq+0LLT4stx8yfw/vCvI2iepJFBSBrmgXDNcdIaSQWB1tApyNCHGm/l+0SZVfYqtAB6H5T9AftC82TVrK+v5+WigoJIZqM0BXVkqNRY/QwYzrAsoXklmX/oMZDZlzNhGQ3YFBpaRM5lKYkhujw7IwrcyS4NB0I1+sFxsjOEAAJKQfIADbqYLwuemW6SCXrQHp/eC5KsCdaZpMlZXTdQDkddPpFbBYrJLypDqUSe1m7np1iZOnDMpTVLU+g7mHkSVFcujD9VRZwSw/LQIoJSqiUkLPNq51JJZ9WdvKFJ81gS1hbd3AHm0Zj8XmVmaiWJGoBsdnavoN4meJmIZ2S1d1ak700HTeKx5GtaFlBVYEZpii5p19C3vFSVKKmT+kGxDmlq6DpGcOwOU5jXYGH5KGtvFo8efkTlPGAiQKuHo3rf86dYTxinJcEBNX13+3tDaklKSsCrO5sGt5lmezkRIUoqBd3WRX/T22Nx6wJvNBisWeyx8uwr3e3uRGFQMx5TBADOBerHuP2MFktkzK+Vd30Ao1quXgcjC1KkGgcHMKZTbrbSBLKMtlVWHQUugvs5GYaWFg7xJxGCSpYWokJD5me+h2D69oemZZRYnOk1cCgtTao3hbAzSXlmhUCEaVAoHetrQntUM06uw0pAOXL0al/PqY14qCEFJBKlMAkWp0b80hr4aw5qtXYDbf0H1iggpUVKKFKegYEsNKCtqwExWjiJSlJVUkKoair+db0bpFqWtak1ClAEE1tT8FYrDDImJexB+V3UKsLWPTp0ppicJ4aGNEkgmrknYnq8G/Q6wBwbfOuiB8xB+ZRPS+1I8xcycsqVzJlscjEpYCj9YW4hNKcqUpKxU/wC5ZclVPQCDSUz1nKE5FXICciclXd3LlVBoebyeKpUb9jqQCgEpzKf5iHJIDCu43hfHyC5dCiQkFJ0cliAr7atHsid4SBUkj+oqUH2AFBY9211PxPErErxCnK5yoBqASCcx9GD6t5zUX2bszesHM8SxU5WZJQUsxIerWDte+sH4Ri1hAzOz5XH33hyRKXMIUlLJyst35r3/ACsBm4pgEygol3OVJvUMdQQ+20UaAOYjh6FhySizsQGADCrWF33eJ09SFKSkZlqJZydNT1AEH8GapTLCCkfpzAkbE1bRvxo9lywlQVdt6HoX7bCE0H9A5kggjIWy1FLmxOa3l3hrxZeIkFvClrkgnMSrNNJPy7PCypaFqIEtZclyCO5Lk0DtpCs/heQ8qu6TqO4/aBh5MnWB/huMC/5a76Pq10nqIn4yX/DzQR8ivwv+WgnF8TLORctJQpISFklypYfnG2lO8EWoT0FNlEU2Chp+aFtIWvR0xbiEgBQUlmV7K/v+8LzDm76j7iC4TMqWtBJKkmgOjWHsYA71hJL0eLrACahjWh3/ADSFJ9aG4qPvD52V5GF56AzEf26jpCFDxDsP2jIGAvRafWMgUbJQmYwrCgw5RR/fuTAsNMOpqaR7hsPyKKqbDdUZ4JBYhiDaKSpKiV2xyULEVKajvWvlQw/gnXmOlUgaMXf2zeohbhsjM3VR/wCI/PeKUoeHK0dyfNh/YQE6DQDEAFWSpJOZba2AT6N5tGycExBVcVZ7E276l9zHvB8Kf5kxTuVZR5VJ9fpD5RvHVxQSVsjySzSFpiS6QCybE/QNd/3h1Ejlbs50f6+u0AxISSlKS1nOwD5j529d4MiYRowuNz1PU3MaMnKdgkqhQHHL5Sh6Ufzo3o/vEaYrexUz6PamjAED/Ai1PlhxfdWgcWD6kH8tE+ZJCqGqQGSNievZj5xryZ4RkicJuUy8ykpoE6JFA/R7v1PlWQCmoQT5K9XLxMw0nw0kJdgHLFuwpAp891JyjKSBQvQ21NYDgKpDGKmFZCPDAQp3PNcF3DgEW/HiVxF0Ll5HIQXBpcMSKE9R6x0SpWWSlecnN+ksoV5m6EJu20SMdwpEwEy2SutP0qP/AKn2g0w2mdMhSPCBHyKd2LO/NQ7V+0arw+RYUFhhoHsafTaFPhRRXISlSTnllspd3S6Wb/tSdg8N8QwhyqoSphQUGmYDbf1ETnhMrx9XSf8AonIWj+KKWrVQUwszNSxqT6RrxjEZ1Uc5SQALZj8xptbyMaow4S01SsiWqTUkm5r6DtBcLQPKQMrsVqJcvUsD5+bOIWMWopN5Fk05No1TMCcuYqC/9p36Bv8AGlIdkYjMDTbMRegIAOr9v3hXFzM8qWuhLsWrU060zhvODoP8vLLTmJfMUitPmPswh7d0JSoicYxpzMn5TldjQqFXDuAzaf4qYPiucArFUgpBLmhZ6a2HoY2wGFEwZFJZTFSUqQwZ2oWZxGpwKUqSCwr2qeuggqw4CYGatRKQEgD9QdgPOh1bo0L/AMJhlzMnjLWq7D5TVmzAMT5vDGPISUyU1QGKyGDuaBxYn2DWo6+BUlagEJCUIUVKLOWplDsSSSHpsYdY2CryOKwSLqAPcn+34Yn8QmSwLNlvSnb6+cM8S4glvDQklRuGdjtsTW7tEtfCyp0rFCzKzVBBNDQC30N4Em/DJL02kJExIU+WhYJAo9HOnozddJU+aQS+ZweVgK6OQWJ9fpDqEy5BIz5ug3NLVGmvpAsXNmlXKUoSWDijPd3oD5e8JSeR+zXxQIYcqIFBmNHOvfpSKON4UvBTUpmgOQDQgitq96QjiUqPystrELCmG5rVUIfxhUpQWVZhZ3++jOKfeM1gCZTx5CZomCmaiv3+h/7esKYyWyzl1q0MhImyiP1W7Efn1hNM0rQD+tFFDVtPzeJMp+wShuKQFQGlS300/NoZhSdLYuN4lRWwZwnb/kP2jIYATv8AWMg9kCpfZ5hQtXMzJSQA/WH1JK0pJoVFVQNAAB9/SCYTEGYlYTYWfrv0DGBy5zoAZyBT1enl9oZ2zfxQ7w1JTLSf6UqfuSw/OkO4XDhWVFVOq+gSwzHzIaJuYshLsPmJ+n3PnF7BS/lajB/M3+jeUD2xfBuXhAiWUitSX6kkn6wIMkBxFFK8yAQDUahvrCvh5kKA3HpX7R1N/AjXyEZGHdyKvYdzTyJp5HaDKlDTsn0guISAkAM5DeWj7VJPlA5imAA226fakCD2GZPmrJS5DO7diI1lyLUILXqfNvy0HbMW/pDdHcge0e4uUWADgWLbC59awYoWTF5uFJSQ9y58vzpaPJWCUCyJalEM5AOocD0itwWQVGWksyqk9BU/SPoeD4NllJykpmOFlQP6taGjAEp6iHoRYPkRVUpPKqxpUEGo3dw3rGSEFNdDo/0Mdz8X8CBmyy7qZRUWYmoNWozktHNzuHB2CtbH94SSzgopKsgeG4kKLqHp5VihLxhWVB3lhmJDqJuWN2t6GEZGGmIWSz0NhuRrcmGJAAQ2uzsRVy+u8ZtVkT3BriJUtZ5gonuadq08o8lSChGWURcqGapBN284DPmJJSEl8rZlaCrkPr5RUnTELylIY60arUt270g16jXRI4dhiJapRLqB1o2bmDjvmhyRJ8OSVy1lMwKAApUa06+oZhvBpkyrFnDg70jVfD8wGRYSCXIU7h3ci4LOCG2hZRbGi16LSOJlZ56THOUtQBuck6IBA601hVRmTFFaUkn9F7dSWFerXihNnJUpyAlKUsmWogAJ1zbqLfL0rCkrGkzEjP8AqDAFgxpUMNzRzpGk7w2FR9SNcYlEwBCgRUDRyrYdH3jbH4tMmUAhAYDmCaeZO5pTpWGlYTIVzS2YqIQN3q9/wCB4WelRCFA5VvlUQmpuXY1ep9oGdAJXCJhUkqSlYUTcWLlqdibjzijPxiykolIUL5lM5bUgNXqY8MpIKpaBtmIoegft6DvB8PjDLQsAAGz0FtjbbWGzoDp6I38LkYBYmKfMQAzAVqSzgPfrGnEsUhIAmMHcAID+p6Ew1Lx4IMpAIVqoVJ0Zz+O8LY3hqEJ/mnMpX6Bp1e4OlIJv7FsPhWBKcqSwZTD2UdenaFcdMdTZf+7T9vSGsOsqRkTyBrp06F6+kDKAQAoqG+dmUe5U7dGhWFB8NgihCJtPDmEou7KFajSjX2JhGdLyT2NEzA3Sv9/rC8kzEKKLoUaBJJG7gf1BtrUilj055IU3Mgv+/wCdInJDp2LLRQflR+fWATEfnn+e8Pyi+YaKYjuRX6H0hWalm7sfz3iUisGLZE/gjyCGWenoIyEscOgpGdnYsAK0JGsMYySESwU/MAAvubH6eojaTOyy1Fh3N7U7l/tAZmMCyt6BSQD7MfI/aKJ/QlYN8QXUkmynAA3AZvcRe4fPJA1iDLxOYNQDtV2byMVOHz8oAr1MZinR4SZyMasBA5RZRG708j5R5w9ThXcfn0gWImlExFAc+Zt+UPZrdX1HWLwzCiT/AJWClUS5HrfZvtCuIxQAUaggF9n19z7GCTsSSS1QEuWsS/L3BNaQnNlBeYP8wZ2dmLuA42dusKn4O16w3D0ZRW9+v5T2MNZg9nPy/n/dtWEJeCmuwKVubOUk0tlUznzhiViikjOlae9n+m+sPGaRJxOr+HsC8wJBpRI6gcyn7gEecd2VlwCOrj8f2jiPhfjEtHzAkF6hixJ7vbZ9Y7GRxGUv5Vpc6WPoaxRNMWmc38Q4vNNWBZKUp7H5z5kEe0cjMlqzuXIzM1nFR6ODHT44ZlzCGOZRqDXYf/FoijDqXMGZw6rWowLjrUxna0ZZ2L46YoFDBvlFN9idrRk0pdizl/fT8eLisG6yQCWI+39vSJPEMKAqrUT99OrCAgi6uABaSRyoFSpjlGZQDliND7ekTEIXh5gBIUkmhBcFiziPqXwzhx4UxJDj3Yg/vEn4v4Wgqw50yqoQNMjff1ggOWxJCVAguFV9/raG5BJyjRq+VPzzhjEYOW4DVIjSVhFJJyl2Nj1Dj6wNBPFpU4FKryjYUBr6n0hDEcMAUVJQAtKqp0dJ6dr/AOYZxc8gWZrdTv7mNcPivECq8xrUu/mdYXPqGwtM1+JJOeQksSpKixDsHZ3buK9Il4lIRMzqUxSk3JIzK+VI1JapA3YbxYwWJ5VEOGAqHetvf8MIT8AKZQAzswFK1A2cnRozjmwdsUTiMqFFBUZmYJSS1So1o/e9aQ7OlqUjLnZX9TVe7J2/OrM8LCilWdgUux0AADKHViqE8rPlqlDs91LIr3AADltKRtG2JYfB+CkZ5mWp5nNARXLso7w1OkICStRKSo3NSfV3JGgaF5M1QVUggjOSQwG192OlhC3E500llFPh3Tu97s43doKaM/sTxiirOZZmJSkAZqlyaVN3taz3hSfOJSlKgVK3cB++5iivEkMlXkAwfsPy0S8Yp0FbZVpBDaHNypPqYFmF049UhaVoVlUCCCFOQdwWi5w6d4gLuc4ud/1e9fOOUxCb+IT/ALRo1q79BF74c4goyvDABly1hZUWCgVAS+5SWTQC4G8BoZMPg7AHTMn0Lj7wbEy9d6HuI8mhpiu6VevKff6wTLRt/wA+jekc8yqdCWcbfWMj0kRkTor2QSe60KANQkFv9pc+dYWwckMCf1U6ioP52geExJPMGExLHooGx7H7GDSpiQ5YAEu2gJdx2tFFgndmYGYGY0LuX6RTw096PpXv/aJEtPKtRFS7dGtBMLN2LbaB9oPWwHZcCnMFBRaoA94Fx0odK1qKBmMhBdgcwJWT0dJrRmhbgqyefVCXb/UeVB/5Ee8Zj1pXNEtYzS5MtKSN5mIIDUsU4dL7ut6QU6wBIAOIonSyZT/NkqGrv2Yv5QDDSRNIBcAWbsznv9CIaxuFTIQlCUgJQHA7fvV4XSrLKURdXIBqCo5b9AX8orybQsMJgJAxJ5palEE0D3Z9CWJAfs8XJOKnJTVIUOjjr1Ttp7wgjETAClFQlOUBg3MyW3DubHU7Q1wfjZcomJUrOSzHmBIZ69BTbzisXDTRKSlux2VjpZbNLIf9QDe6dejecUJK0rDImP0oob6V010gGHwoKUFDrIcl/mc6FL0ahpe8AxOGUoFSpQJAOhJO1m2IcfeJuKbpDp4soyxMTQJCgKnKfSh/e8ElY1rlSG3H038tokTJkxCRMSpSQSDkU5bsFOfeo6QaRxtWXmCS9KEpPoXHp7Q745rTsTtFnVcO4xlCrKzVPo466tE7FBMzRqN5VP1hZGKkrcqRkNz+mzOaOD+28EkICgPBnZhsWP07G410iUeRjuJ1XAJYKF96EGrN6wn8UYchMk5iyXDG/wAr/wDr7xKw+KnIII//AFqBBFACQdPKC4rj61DIrIQ36k5TWxuzw65EK4MRx8pyk6JF+ruPoPWNlSecNZhe7N+CG1KSuUlITzB3YuLuHGgjMCgKXLSosaAns7+8a9s1IBwtCpi8vyqcgKYM9QzGlagiFMf8NmVPmAK5bppo2uxBBiwppc8AKBAVfShB8qE06Qzx9ZC5ZIHMjfVJY+yhD7QujkFSVSydQoabjm/eFJWIKStarLGVi9wXzeQbvFqdLLzEuQSMyTtb2t6wtO4f45VLTRYDp6kJJFe/2gVk14ETMq7WBPcM4Y+VIRxZUQtSQCVAgBQoOgZq/WmkMyMIoIBJ0Pof7PGYpxQ0zM/dIYV6v7CANjwn40Hw0gEJpzqsE2q2rVYRznEcQyc1WLJQFFqU1u7Rax7LGUsRWh3FI5vEJUkqclSR8oNiTT2Ar/eBQTbB48EATEEgElKndqNQlnjydjUB8tS3vp56wAFMxIo5IOavWhHbtC0nBEKdmS7D82g0AP4KlIINaggUFW32jOH4UCbKzkpSpQBZOYh6HlFVEPYQ9hkgOgfphbGJLOlwpJCkkUIJLONmLGMjelnHTmyL1Iyk6ZsyWfo8MoPL1FfS4HuPWJ8/EJmyjlBAzgVuCoX/AOavaHeHTCtDmh+75S3R6+cc3IWiCWA5pGQbwFaENp2jIFhOMkYspNCxGuz/APqaOP8AMWZE7MnYn5k97dxqD0iFNk2Iv9YzDYpQUNxYfbt9IvKClonb9OgxqmQEmzUgvCkbjyO+n7xOE/xgltLg6a/TWLGEORJKta3c0JfztSJPCoeLA4HFGViv5kwKlkgVfMmymSNS5B082jp+BTlKQJh+adOVOFqBajKlDqQgPUaxyPFgDIR8pUpRUD3oDvQlIf8AaOh+FPEWPEWCJmRKRV3HMlBbYKpvGnq0aGxr4iVmWkh8q2I7Ea70rTeEccnMZUsaqJL6AD6VPpDvH5nOnLUBIAqBy3DUNszMahmid/FDx8y3QlKGGZhUuaaa6bCN29D1rB74plG/K7q1TSgI6131gmHl51VUzrOYgEmoJT0ag1uYn4zEvmUNQwbf/D+kFwKnWkVdSiwFHy0ArZqw8bpAmkrKM7FlBy0NCSrVgSGPpftFng/xArMyklQaovy3f1a25hfhjFGUpBTmU5IBJCQzk6VHsIFMQkEKlhAyjoKZgpv/AItD/kccMm4J5H8fjkTFJSczOSlg7AuapbyGtInzMOOUpcqKrAbM7+ZPtDOIxRXzZSAGdbEEqHK+ax3vtekayFgkVUSVHK7aX3e/5ruzs3Ut8RkPKW/QaG60p7ih945n+EzOQoAOKGrB270jpeMYgiWuoZ5ddBzJevvAMRKTJSkpd3FQLkMSQNTTV9HgcbNJAMAZoUZalr8QOWcEaVq4BtUbxSTjpodKkoWzU+XR/wDUNWoAOkKS5ys0xdRNLDMQ5D1cigYhIFQGhmXijm5/lNC6T19CWNXakW7QdJomoy2YnEyVv/KUkg//AI/MuyX3/p3NGhnDKQr5J7m+VYrWuhdureZjVPBggzAlWfMaMQ/y53pZnvCeFIWoFVilSRUvd/Ogv1ic4xSwNFv0fmomBVUPzH5FOQdeWhcOaM8Zi+OeIUiagcuf9Rlr5mNlBqdyLbREzFE2aMygP0gEgEllIB0Lhnp3hjhmKnTUlrChExDhwa/016MWhoxl4wNr0oqU6szFspTW9S1T0ppoIZw4SkyZoUHzMUtUMb9j94jYuYmUxWgIcs8tR7/KQA2teka/xKSAUzHB0WlzfcZdNawH2TyjKnoLjJGRUxDB5SiwH9LsKf7WMC/gszpVQJS46FPzOdsr+gjdE6YTMVmE3xLkFKi4ASGKgltRc+cGk45CUrExBqQApQIIHyqAflLikHsjUc7xfCJBIFP3Icev2jleN4UhQDUNQ/WO1ntMSkksVJIIY0IIYksxDFVo534tw5SkkEL8M5VKS5Sz0r2zNvGo1kXD4YB9XbtaN5yOZSdCHA7Vjzh1k6AC+mh+5hxeGzEEaWLfQXI9O8BsKQtKJcGjEVLsKu46m3pHkyV/VQ7fq9P0jqYOhWUnRtSz7FmonyqYbw2GBDhmufdn9jWtIlKdDqFkaQtlLQzOEqbV0q1OtIv4RToT6faOZxCv5wUP6mPozP1i/gVabV+8JN2h4qmO+Gr+qMgXixkSsY4TxH+0aoTmUD0hVU2n21hnAEvRvP8AKR2VRKxhUwprUKGosXpWKJWr+GSyhnOUNm5rgKAFxf0ETxIM10BQSTYqJALMWdmF7qYUFYew/DpqVZFKUkvmBVRBKU8pGhJch3Ni0SlWyiVrAebOMxSEAUCkpU6aggmwuxzNTUdoo8RnKkqlzZZLSgnMlxluWZNRmYqc7PtWBw+YVT5a1nw1HnIIAsWBBers3RiYrz8SFKWk0DkEC5BZINnN1toL6l9LDsWP0UMTjvFmKOYgF8u2U2DWLBh5dY8AU+jdKat212j2UgFyQ9Tb19GiSmdQVIJPufy4hbS2Gr0VlS0FswPmNe+3lpeC4bBJBBSeYWchvIEA9bQnJxCwwSoHfNSgFvVh1cQwnFsWXLoRooetNHY/aCprxgcZeotyZ4SCwZwQA7PXR2q9bO77wJc7JUJUxYZXcuL13AGxvpaEsNNlksFKSTSpozV96Q3LTfKsEipehc6OHJYV+0FybAe4zFlacwGVmDKL0Fhatnjzg5JmSwzB3N7uEn6wwgGxTR6sdNb1fzEbS1JCgSABW4NNgWL17M+sbvgKor8ZnDIu5500NRS9PIUfpE3x1gOB+l3UHDu5b1LDp2g6iFgMFM4IYkih1BYDyLwoJRSFh2zWBB5S4LhnUaBqiEUqQySoL/EOCogFSyC2rkGhOoZ6BjUQ7gZ5mBY8JPLLNnfOFEMGJ1O1OaFjNmnITzZSS/M9SDsTRtaW7x7wvFKkLIylcrKbFNyQXbMz3vvFFQr/AEGxc8zClOaq1ZXYk0Swcv8AKaehjzAqUJiHNajIWBBYg/53MJpqsqKVEglYA12DhxBpS0pngoJUlJqpVy9LXN7X7tBvBuqv/DbiEtXiLNCl08zgcwSnrR+WGcBjpkqYxDoF3OuoL9frAMcpK5gRdKsrjqMwHsBCHjPY15S4u7192P5R1Kqr6F6pp2dDx3G5+VISlF1F6nbt2vE6QCJaSAnNLmjlL2N/KsIjFgJSWZSyRm1ZLgPv6Q9wue4mOXqCez80aTdgjHAnjVFkJBdSQyiRzO5ynqlgK94bkYlKkDIpQXldYCtQajmfqzM7iNJc0KUtKSOUJCSAS4WFZS/dJr2gcuckKdMtKVEkWqwSFpp3PsIZzb2L0o3xkkuxykhIXzCrd0sXrpHO8TSkhaVEgKZwFvmIdnBuz7i8WpmPdLlA5CAOwLqev+1u0SMQkq5kkJzM6SCak5dBoUM+jQtoKi6EOFISw02eqtqGw8orY2WUDlZI1J2ce/U7RG4ascyTQ5iB5116w94jgagBsyiw96+kc85PtgrGKolKSfEq4r5ij+7QWYoBwl6muwoLn8tA56JkyYyGZ2BAdStbaG9ye0BxAUJkxCqFKuuoCoz1kaKzgUxjA7tUAW3itw6aSATrEviAckixA/8AGp9oNwnEOkDWxGo0rG2jNUy4O8ZGnixkTsx80mNDeEFHrcwipLQbCziBS0d7WDnTyXuEqVmzpIChZ7EKIFzS6RdvaL8s5U5lpBTT+XdJzVCr8ttCLRG+HMypZNCATQ+RLbCotWGpPFES5hQsTEpNDmAWm9WFwOzmOWabZeLpD+K4ehScyCHyMhEwgFIorlXQUuyhrEuRhVoyZgS1SWZaRzFTimYClU0i8jJMZcsBYQX5FO9AAClXMKAeltyzyQDYpcMFpIYBgTVmOtC9BCdmsDNJk8TGSsVok18ixB8oUQ3KKGjD0pFjhiJMzxUzCUukhOWpDh3N9zQ17UifheGTlS/GyHw0UzGzuxHcE/5jSY0Ydf8ATaWgFYJ66+fa7epgpuS+g+oN/wAt5QvJACn6Fx6EdqvBJDl9tNDrX1IMRKhMPMLqB6DfpAsdMmCUoygRMzADKHNwTS3yloPhgWIars+pI/sfVoPh10NKv9Ln0jdqdoDjaDYInwgolQU1e9jpuIOJyiUJzllMLenQiFwsZR0cB37f3rtG8sPMk7V9Ug/t7wYyblkWUElZYOJmSspUAQotoND5CojccTSSypRYXYgk92ZjAOIl8gq+YbPr+VjWVhqqLipr6BNOjgaReCVZIN5HBj5ZSXRMBOgFGPWr+sEE+SwAUp9cyVAA+nnCicMMuU0AsXpRT/ZvWBIBKlAswYgPvesNUfoGSnMEg2UCzVKT97jqI1nIlhJPiuUhwAW9hr0ET5jgFiXf3v8AtA0q5nNiUlqbg/naD1QLY5MUlRqsMNCpe+h8vePEYVA+VSNbmA8VpkYAO7noMpqB3MIVZ3pX6W9Yl3rY64282P8A8OlvmlMGUCD72u+sL4/LLlTFpKFFCFKKQpXNlBJF+8JzFMKmv3hfFz8o1UC4KXuGqOzU84dTsL42vSGn4yWSyJQG7KX9jHSYfFkozrWMxNQgqLgM3zXLbwvh8NLWlKsq3LskKASADWgLa7D9thh5QYIlpFHF2DBwQ+VjRNv8s5/QnX7HlTDlNwDqWZuwNRCM6cc6akuQ7LFSDQW3O9I9S1Q72Z63t2LfghbicwJAVbKR6Au0K5hURFU8IUVs5BckvRu+vlDqcTmSCKZkg3c1AN9L6NEzi2YKm8vLmUHLAX3P59mOGyFKEsVAUGsxCR+qpFMrde+qu2iqj9D/AMITirEBBvMSRf8AV4Yrv8ydK1MTuIj+esBiWSDlcklPITlYKAoHzNpCE2UpMxEshQJzBS6pFKltSA9ywMAk49BK0JVQOQlmGTMCUBv1EJuT+roTFeqcSSwxgMqalMxgMhNFOfmyB28zy9BrA+LkYdSQCAwJyirOXZVKl6u+sC+HBmxCpi00QCwOhJCkt6vCfxURMmqKBtUOXpl+sFKpdRu3wdHVInhh2jIi4bEHImp+UfSMheiJ9jmlisaSlFj3jdReohdO0dCJM7P4cSn+HKVg5V5qi9QEqA6kEEPsYaWpKpqkzEjnUoJYB3yhRd+XVqgmEOCB5Eupop/Ro2+LJpGQgMUlwrr28hHNudHQ6ULGFcHZlIUUF2FWValCpvMK0MZiuL4iQiYFTSSlLVSCXNAcxrR3rWkSOHcSmzsSgFmZScrsACCXr/qY+UUfieSDkSxzFBLWqkK/aGzaUhcNNoY/6Y4pBxaEzeZ3KXJbOKjM17WNDR7R9A4xwbLhFnDgjICFy8yjrmUqrl8rnbbaPiPDcUJa0KqcqgoMWNC7dI+qfDfGZikBRWcs1KhbMHDpZQLV1etCOohOeObH4pOqs5tUlaFHM4GtCOurNQg16RtJmkO/n7/v7CHPied4aipWHmiZPQkJPikSzmTRaTlJWQWdGYdQxjnJ/FyJx8RDJ8QBQN8oYG99wOsKuJyQ/wCRRwXsNiyHpqG6UHtaGcPi+X287D8G0c/h+OgqJ8IqCgsskWcEJLCwBr+8MSOMy6uhZGV3Aokk6+TwkuGX0OuSLLsmY6XLMPz0eGJEweLKY7/+BH2iMniMgZkk1ADU5XcUdtjDnD1vNlhtT58qoVQaZpyTidBOZJQBbP63H1hklq7uSKaO7dafWJ3EJieU1Iz6n7H1gkqeHernm71II6O1usVWjn9H5iaEMbnYF81P89Y1XLrmexy6G9jW/wAu8JFdCA9CRdrF3fUxrNnMUl2JWEh31CqdTo8MkAdmISyhmIDUtRxa2n7wnigGUQ/y0rSn+I1RiUlyGOY0INwQHL+XvC86YClVasR162pdoZAY7xJL3JoT7t//ADCKmBLHV/pHuK4ghViFXsQagF//ACHrC8+eE1ZgwLnW6SY55J2dPHo2mEMwD3H7wpjRS2sEKlZmoLajWiddSfWBz8oUQuagFISWL1oGIpbmA5m1Z4MEzSEv4makJlykghL85duwr73gS5U83UQHqhFGoWHLoEv5XtHs/jJlrWBkIQrUmoFCkFqE3LW94Xm8ZnLnmXLASVgBCSGCSplBRYNmymt2yvVo6FFnPaDyMRONQkJzFKUlamGbK4drOkE1rbSN0YnMtKM+aapiAlAyipqouWAA0L83SlLFcWTJkzcPKyTlqI5yhLkAijs5DCgL1JiFgp5w0uYFcq1LYnldmdnHMKkhjW3QQt2m0sl3x9JJS0xjHy0ywlMwKJIeYULLpZRNFGqnSa9hE3iHHU+OVAu6gMzlwkKALV1SCOxpE/HKmqC5j5kCyjRyAHAFyQT2vDHFpaUyZaAAHPMaOWBUXOp2ftDpa7bJynvpr/oLjXEVqmKykgILAiwBcAgaJKWYGoeIsublKtSaAuQ25pelGtDUvDzVgAAlJcgCvmw1Ye0NYHgS1y5sxTpRKJzOC/KLAUrXfyMVwkc7tux3hk8okpISM06aBSjUAfzIfzMXOJpQhJAVy5mzC6iE3c6C3lA/h3gSDJVNUpjLSpSbtmIYFnsGNf1E7APL49ikzAyVUTRJ33J/LxCSUpHRFtQZv4yf6hHscwxjIr0RC2FUEjUeTwNKeag6wNQhtBdApUBge2kMBnWfCctJkkUdyGN9Kgio9DHvxJgCtCiFAEOpi7lv0jfvCHw7KChyTElVyhQY+W4i2uRNBfKabF/QGOaWJWiyzGjjeCSlCfKIf50+j19njpuOySsyVMonLcGrnU9KuTDMkoK82VOYVNGctrrFZOFSsZUsCP1BXyp+oH1aDLkuSBGNJo+WqlFNx6/jxQ4XxmbILoWoBiGflY3oaabR9D4Nw8KkpExCVAgfNc0A2sRo9o+efEiEIxU1MofywpkjZqKGv6gYun2wxGuuUfQpkybxXhaRKTmnSJyQEuEghKAHqWHItr3BjjsZwbFYeaJkyWtAUteRVGILm4cGlw1qbiOl/wCjeJUTiJQUEh0LIykqN0llOAkBk6G8fUMSvKAoWCg40Y8hfoHfyibfS14Ol2SZ+e+F41UqahZCSFjmBAYgmrUpfSGMDxISZq3lpWhbcpWoMhyWdKhcGr7W0j7fxX4WwmJOabJQVAM4ABa+kcvj/gvDBTLQmwCcviOUjQAUcPpal7QFzRY1SSSXjs4ORipInTZakfypqU5Sk1SyadCXH3i9weWFl2IZIarX/BFiZ8DYVaeWXMBSGBdYBGjgl3ro8XV8HlrSUTk6VUkLCt68sJOSdD3aqjnp2EID8xatydWe3WJuN4j4RzFK8oqpgC1ksHIY1d+lw8d1M4TNbNKnZkmwI+4v6COK+KPhWfOUlS1s1Oa3kCQCb6wYNekpX4FweabKBQlbLS4DF2Je4/xEf4plTDJzM2RQN2UKaB3J6x1vDcEuTKQh1MlIDsKsKsQWJjTi/ChOQEzFTAkl/SrUCoykkwVaEPh/AKOGkqYMpCdXoQC5FwWbSG/4BhUpDEXL01avtSG+GcPQEIQAWQkDnChQBksA32hxGC6JDM5bM3okt2JeA5ZCkfO58s4WacpE0KKiTzPlJBIb5UkAO7m0IY/GrTMmHMvKmgSVfKVgqBZ6s5rViE9I+qYvg8sgGYUlKv0uHP8AyIp5+UKTPhXCkkFAIOyxt/uAv9IePIttA6vSPlCcSkjKRNCCwWfFzEpBdKQ6QAynP2jfEzKmYmUoFSyQCorTlYBCK1JTQgn7R9Z/+kcOkf8A2VMzsM7ZmYPlIfzfuHhnDfDslJZOFyg2Kklv9OZqs7lxYl94P5kb8b9PjGG8RSlyxLClLvyAmmgUxKCTchn1LR1PBfhLEhRmKIzFJAHMXcUelKC/aPo+H4TLl1RJUktcAODX5SQAWqNLvHGf9S+Lrw0tMqWlaFTgp1qW5CAwUlLFg71IajhoHdywgqPXJxXDuP8Agz0zCgLSlwUk6EM4JcZhUxR+IsOgCYuQAmVNWhXMxWcwBZJuhLqJIJBJYMwiB8OS3muQDlDh6h3ABY0Ot46DjUzMZaFEkqW/dhqe5HpGlLrKkGKck5MDxU/yUosFKQlgBu4Dbf3jZXDjPmSwElUtBOc/pcJzEE7sm0BxeKllQBclLqAFiQK+31jpeATyZQShGVJLqNwnNJ8Ms9+Yk+cLHFDSOoTw6TLCUplpygFgQG9LX+kQvi1C56EYaXeasZiBRKAXfa4FHDvFDEYpSj3+n94ZxmBlypZVPWM9FsDUZbWLkBy+7mAsOxavBz3xBiZctIwssnlYrargMACdVFg5MfP8bOAUSGF4PjeKKVMmHlZRZ0hmSklm+sScStzS2kWhChZT+NGpnGMgTRkUolbLkvhaiXUQPc+g/eKAwQQgsCpqtHsZEmx0UOHqw04AFISsaWr0OsWZfiyrETUaBR5vI/5jIyIcip0Ui7QYYqRNpMGRX+qnobQeRw5ipSFqIOijdrVA63jIyFeBjxSlii0Ejdsw9Q/79IgYn4aw06qVLl3+UhQc9C5vo4j2Mh4ya0BpPZc+CeBSsHOM0YknMgoUkpygkkEEVozaveO8/iJa0lOdJzAihGoj2MgSk3sKVDPDZuZCVG7Me4LK9wYLjMIFpYvuIyMiJRkP+GyOFfqOUgFx0zKNhr5wVGRikJPKf6gfNKSgnzCYyMhxT2WWeY8wEXUsqPahCSfSKMnFAnIscxAIpQi7s5p3LxkZBAzcYOWsOgs+qTTzFvKkLzOFrYspJP8ApASo0auh/wAd4yMgWGhdeHEts7A2DpBfUgNX6ecayJKFVSUqWQGCixL7HUH8JjIyCmKEXgpgPN4iatyswo9wCQNI8myiA70Z3y1bWqnPej9Y9jIFjGiZRL1SQNHzF+oyu/7xvL4YVHmQg6sUBh/pcpBUerBusexkazAeL+BhJKpipSFqAOVAl3Iq3KhRAtUiPh3xZxmbxDEGZ4RSyQlKEuWA6sNekZGRTilVsWa8D8DwJlpJUA5YXBs926mC8SAKgblKWYHc1+gjIyAm5Ssd4iG4Pw+ctQoAiygN9AH2BBeOwEoJBANLqNatSMjIZ7JEnjnF/wCHSlYTmWVBgbPcP0DPHH8Q47MmoUFnPMmVWpX6agsgaBh7mMjIvCKqyTk7JCzYdHL/AJs0AmGMjIoIbpw6iHaMjIyMY//Z"/>
          <p:cNvSpPr>
            <a:spLocks noChangeAspect="1" noChangeArrowheads="1"/>
          </p:cNvSpPr>
          <p:nvPr/>
        </p:nvSpPr>
        <p:spPr bwMode="auto">
          <a:xfrm>
            <a:off x="155575" y="-1462088"/>
            <a:ext cx="455295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dyvensvit.org/news/images/stories/Zhuravchak/Serpen/Sikstynska_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4413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056" y="4500570"/>
            <a:ext cx="9018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Сикстинська</a:t>
            </a:r>
            <a:r>
              <a:rPr lang="uk-U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капела</a:t>
            </a:r>
            <a:endParaRPr lang="ru-RU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8" name="Picture 8" descr="http://waking-up.org/wp-content/uploads/2011/06/sistine_ch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4451"/>
            <a:ext cx="9358346" cy="70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ncognita.day.kiev.ua/img/calendar/Lightmatter_Sistine_Chapel_ce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1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zakarpattya.net.ua/resized/foto%20n%2097%2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59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mandrivky.org.ua/images/posts/Vatykan_Petro_06_907606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87599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57864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"Оплакування Христа" - перша і найбільш видатна </a:t>
            </a:r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П'єта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створена Мікеланджело Буонарроті.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єдина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робота скульптора, яку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підписав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Копії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"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П'єти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бачити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католицьких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храмах по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всьому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Мексики до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Кореї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8" name="AutoShape 2" descr="data:image/jpeg;base64,/9j/4AAQSkZJRgABAQAAAQABAAD/2wCEAAkGBhQSEBQUEBQWFRQWFhUXFBcUFRcVFhcVFxcWFhcXFRYXHSYeFxokGRQUHy8gJCcpLCwsFx4xNTAqNSYrLCkBCQoKDgwOGg8PGiwkHyQsLCosLCksLCwsLCwsLCwpKSwsLCosLCwpKSwsLCwsLCkpLCwsLCwsLCwsLCksLCwsLP/AABEIAOEA4QMBIgACEQEDEQH/xAAcAAABBAMBAAAAAAAAAAAAAAAAAQUGBwIDBAj/xABIEAACAQIDBQUEBgcHAgYDAAABAhEAAwQSIQUGMUFREyJhcYEHMpGhFCNCcrHBM4KSstHh8CQ0UmJzosJD8RUWNXSjs1NUg//EABkBAAMBAQEAAAAAAAAAAAAAAAABAgMEBf/EACURAAICAgICAgIDAQAAAAAAAAABAhEhMQMSQVEiMhNhQnHwBP/aAAwDAQACEQMRAD8AqgXDFYm5ScqxNaHKL2hpDcNY0hoAz7Q0dpWukmgRs7SjtDWuaSaANvaGkNytdJQBt7Sk7Stc0TTGbO0o7StdJQBt7Q0vaVt2fsu7fbLZRnbnlHAdWPBR4mKczuViuSKx/wAKXbTN6ANr6TStDUW9DP2lHaUuKwr22KXEZGHFXUqw8wda0zTEbO0o7StdE0Abe0o7StdFAGztKM9a5omgRsz0dpWuiaANouUBq1zWSUDM6KKKQGVYGs6xoAxpKU0lACUUtJQIQ0lLRQAlJS0lAwooooAK69l7PN64E4Dix6KOJ8+Q8SK5Kme5mEAw1+6QMxdUWeHdU3IPgzdmKmbpWacce0kiVbKwiW7IQDKsdxBooMEhrhg53IEyQTEcAUVni1gOzVGbNctsH7SRJSBmBQSTAEiBxAEazmb8Rs54W2s3HYd4iJz6F2YDhqAIGmVUA4U8bI2PibKh2V3VMzdmrAkkyZOe5GgMAACuO7PQpI5t5N0VxWEMd+BNpveKaSCjcchESvD1gijrtoqSrCCCQR0I0NelU/Qg2Pq+4WUADQe9qNRVIe0DABcQl9QAuItrcgaANADgDpMH1rbjnmjm54Y7EWiiiiug5AooiiKAFpKWkoAKUUlLQIWs0rXWaUDM6KKKAMqxrKsTQBiaQ0tJQAUUUhoEJRRSUABpKDRQMKKDRQAtTLc1g9kWz/8AtWm9DlB/dNQyppuVaK285GnaCPhofiKy5fqb/wDOvmTTBYwfSrzOSMrQQPLU6c4j51MbO20FtWBLBjAgc/GYj1qvt29oIbt4PM9q7SpKkhoEacR3eFTLYWPTKyMFPf8AcbUlSBqR00rjSyegxtxe2Ww2Luoiqbd22WIZsuVgCrm2eB0OYrzI41Vu+c5cICfdsKseitPrn+QqwfaPj7am2qKFIt4kiAB/0tBp4mfSqz3ruHtURvet20VtZ1if3cg9K24l8jn538BkoooFdZwBRRRQAtJRRQAUtFFMQVmlYVklAzZRRRSAyrGszWBoAxopaSgBKQ0tEUCMaSnDZWw7uIbLaWY4k6KPM1JcP7M3Oly/bQ/dcwIkknSBUuaWy1CT0iE0VKcd7OsVbTOqi4NZCTPEjQEDNwPDpUd+itmClSG4ZSCDPkaakmDi1tGFjDs7BUBZiYAGpNSvCeza+Vm6wRispaX6y62nMCAg4ak86lW4W6K2+zdxLtJbwGsAH4etT63CPefuyWAE6GFtoFHlx0HWsZcjbwdMOFbkUS26ty0wN+2VWftH+Ag/Gnuzj0tWD3l4kyD0ELljQ94Dn/KzdoYTOgF1c5dgFVhzJBAA5AcSRroT0hs2huhaDzh7VuRIbMubPEdecSPHXwrKVy2dMEo6Ky3RRrt664JUgSDyknQHw0NTPZW1ZYq7XJHFQpYftTAB6xTvsXdrDobogW5YMxX3VJAGU6nKI16DXlwdjupbiVZcogg5hz6mpll2gjhUyod5dos+PZbh7q9wAHTKfE8ZnWmDbF/PiLjdXb5GPyqyto7jWrmPNxjmslMzkNo1ycoyxrEAc+NdK7jOQQEs3V1K5xluBeCqzZWzwNAT0rRSUXgxnBzVP2VBRU5217MLyW7l60VZVljb1DBeMIT78DSNCeU1B4rpjJPRxyi47EpaIpKZIUUtFACUtBFFMQCslpKVaQGyiiigDYawNZmsDQMxopaSkwErfgsL2lxEBjMQJ6DmfQSa0047vsBiFno3Kdcp5USeCoq2kWdu9s9LDC2gygEnUcSASC08dQPhTgMAXc3AzkHmRqPExwE8ulN+ExVsWkQEm4UUrqpzMxgmOPd05Dp1qc7LcpaGUTMCK46PRQ327R7NTHu/Zn7WXLoemUCmXbW7rNkuussJAPMKdSPAaD+jU4bA3IEKhI5Tr5cKT/xRdVcZeRDLw/KKrr7JsYtjYaLNvSDp8Zmu/B5RcuNpm7QquknQKunqK5rQWwCvHKSUJJPdYyNTx5j0rPCbQU57hgKAxYnQawST5CaWsFVZkWDYtS2uS2SPNiFBjqRm+Vb0YI4WZJIza+6WOhjmCx1Pj4U2bt3u0a7iGB+sYdn9xRA0/HxmKeL2zrd335DcmHdYfdIp+MAM20MP2Ny4TPZ3bYW4B0OZSwHOBl0rBNrJawydqMxRQjKsEu6nKAn+LMwSPBwa6cWGyPads5tyVYxJAgw3xA+FM2z7BuXAhUlBcBnUKIQayQe9rAjXh0EZ+SjqwbdpOVlPK5A4XFY5wvMgEgDyHWn1LcqW4xGoIMf5ZHTT50i7LtqoXIMms92NZkaajjMiNSfCum/CW9B0HCOfDQAVaVEHBdshkcRpGv3gSPmQKobfTYq4bFuiGbbAXLZ/yPr8jmHpV0YjaoQOeOV0UjxbJr+01V17TMOvZYZgIy5rY1JOWAygk8Yg/Gr45Zoy5o3GyvopKypK6ThCKSlooAJpKWigArJaSlWgDOiiigZsNYGszWBoASkpaSgArZh3IZSujAiI6zpWupDuhsY3rjMFzZBpPuqxBhmJ0AH4+VTJ0ioK3RMNk4fI+ZRIzCSdTmIgmeJmDx61Ym7zltDoFqHbNs5VQL3wCCxHBiQ0ZPCAdfGptsEgu8COf9CuRbPRejA7S7LFlWKAsVynMxcgrqMvuqoIbva8KeTaF4zyjQ86Y9qvbTFEXDlY21A+rZxAZ5lk1X3hXfs3aUOEUKdNMhMHjAYEAqdD5+lWnklo5tp7uE+6ddTE8j0+FRhtjNcui1dbJh1Oa7B7zwdE6mTqeUQBxqx2vE6RB9PxqP7T2a5OYLr/AJTPrNNxTBSMMFZKrIHdB0AEaflpypxGLGUluAGnXy8ab8DtAgm23GO7I1kfZPXr8elcW3wFKm25R+DAMOB5wSBFQ3RWzRib3Z2zccFndsuVdSMxksR0GUAmnjD3wiLbta5VXnqE4ZjOsmDx5zTGNm3Mys5JYhSB7ug10A4cNT46ePZsbEl3YkBbp1YR3gswAdSoQERpJ0oWAZIFthwQZE6Hy/hTRt/CW8PZZraw4UvlHdDBe8VI5kjMJ8a24TbAYlSIKaGSNV6n0HnTdtTGm4sLJEHKDMcDGh5VTaFkZMJ9ZhsRHH6Q8H/5EP7JSm72h7CL4EsuvZEOPIaN/tYn0pywuJVbTooy5HOcQfs24B8dAo9KcbBFzDhLsFCCrax3XUqf3oqYypikrVHnw0ldW0sEbN57Z4oxWYiYOhjxEH1rlrsR5zVBQaKDTEFFJS0gCslrGshQBnRRRQM2GsDWZrE0AY0lLFFAHdsXZZv3QkwOLHoPDxqc7LsDEX1wWEXLYTvXyvMDjnb7RJgSfHkKhOwsUUuGOat8hI/CrO3MwhwmCznS7iBnfkcrfo08oObzfwrCe8nVxJVjZtx237dnFWrKic7wPBUUqI82kfGpxs+2O0JAggfKOOnrXnnam1y2LN1TojjJ91Dp8YJ9avjYmOFxgQRGRfOCJn8KmqNFK2zTvBtFVx7KbbGbKkNbYC4vfdSMp98e6Y+Fdew8cGchQpyMCSBkLSrgZlOoYGdKiO/l029p2Gv2ldHtuA0SdCScp5QCpjlJrdgNqDMVtgrbyypbNmLTDEltSAoQadahumaLKLPwxDjMGaQOBisrlsRw50w7Ix4gS06eVP2GxKvOX58q1TRDVDJtTY2odTxPPWDyP4U2OSpD3Sma2CSz6lYmTkEaRJ4GphiVBWDTK+BZGnJnBHhy1A18zRJDTGLZ1ztndlbvk94NMgfZ05+YkSSATE10nDGxcFyBqCrGY1JzSSeC8fU1zXcPcDA5UsEEkdkuonj3iIMiJ7tbLmz7R1v3Q5OsM5cx4ID+VZ5LOK3ZRnYquYlgzMGlW1JgwYlSSPI+lde2tm3LgBQqp0gEkEiQSDlmAQCPWtOO2hBCYZcwg5n4REQoBiCeE/DrUfNrFlp7QKeSL7s97UsACBJt8NRBpCDbGBv4e0qtbZ82Y3rqCVzMJOg1Ckwo04KOFa8NjyQosqWYydASJ5tlHPxgayadsLtPFkIGuALCiWtFw2bMTJzcAANSBB5mnq3sMXJdCqOwEsomdOYJ1160ut6HZRW+S3Dine5ZuWics50KyVAUsJ4gxTARXpX/AMruo0uFtPtSR5ZfdA9Kiu0PZpbJP9mUFjq1ssANfsIrADziPCt4zpU0ck+K3aZSlFW8/sTsm1K4l1uanvKhWPu90/Oq53g3Yu4Ru/D2z+jupJtuPA8j4HxrRTTMXxyQz0UsUVRAkVkKIoFAGdFFFAzZWNZViaAEpIoNAoAeN09mfSMZZtcmbv8A3ACX/wBoNWPvrtHs7F0jSFbLHIsQi/DN8hUe9leEh798j3ECL5uZPyUftVs9pF+LSr/iZZ9AWPzy1zzzKjq48QbK9FW/uxjgqWpYnLbtsBwIVh3h+q2Ya9KhG5OybbMb9+DbtsoAPAtxJPgog+s8qlW0mcZSiE5S0OpzqykzDle8vmRGvExqcjvBXFGslsXsAmJsKHAb7QPEg6gMp5HUj1I51EMfu0GgXGa3ctyFuKMyqkhirBmEqY+Y5gR1bkb1LGQ+5w14o3MH109Ke95dltetZrBl17wWYV44eE66H/uJu0aVWyK/RcRZAZE7VNYNvRo6m2TPTgSactkbxu3gJgxyPMHofOsbJ2iuWRhmTTNbOfMRzyvAhvHUU63cGt22HtDI8GDGsj7NxTxIOkT5Roajr6Kv2PWHxS3FGY6/1zrpZD109DVcJvC1tylxSrgkECSp5yh5iNYOonWu+zvSeQIidTT/ACVhh0JPj3UjK0H04+VMp2YrPmgCARroPKefAV1bP2jnUNcMluA8Op6CnMm2REaD4fDhVKSYqoi2MU+5bXMcwA1aCT04CAJ8+ta9nW7naRcEiY7qnVRxI8NYHMwDzqTOi6ZTB1EeBjpWwBAVA0g/kf4ikA3bPwFsFyxjvNkDSO6STwOnEmnVMJbHukeldIcdayOHQ/4fhVk2abbQdTpWx8Sg6Vi+AQ/ykVx3djjirEeZkUm2tBg6RjEYxA8qgu+2yyHNu3ZS7axKNnts/ZRctwQ6PwR+9OsAkTqSZljYR1g5QY4wdahvtU2i1vBLctkhhdUTodGDgjX0+FZ5boeErKR2js25YfJetvbbo6lT6Tx8xpXLT8d9cVlKNcDoQVKXES4CCI+2pP8ADlFMNdcb8nDKrwFKKSgVRJnRRRQBmOFIaUcK2YbDZ2yzHnQ3Q0rdI0Uq1I7W6KlQe2kkDQJrPMHvcta6rO44PF29Ao/jWb5Ymv4Z+iUez61k2fPO5dY+iwn/ABqNe0m59fbWZgMfKSB/xqc7FwItYW1bEkLmiepYnWPOq63/ALk4sjogn1JNYxdzs3kusKHvdPDE4NRllT2jMREyWywMxA91ePiPGuS/dthkLZRm5EBVYDnnnvA8f6gvGy8MVsYbCiczqTcHRQSXHhLOE+PSt2ztjLjMalt0BVM2aRoPrDGnCciR+sKVW7Li6VDe+Ma3dVsKpuZbea+UBiOTDkTB5cR5VZO5O9lu8oXNx1Tz5rNMuzMOuH7fNq4vXkP6txgsD7uX41yLutcVmvYZcr+9cTQWz0HRX8eBmD1EtVrZWyzL1mGEaCQCOniKYcTjzZxfZ/ZvA5OnbJAI/WEDzArq3a28mJsjNOcd1gRBEcj4jUelN++ezC+HcrOa23aKecc48hJ9BV3atCW6ZsxGyVv5zcWQY1GjKeRU8iDGviara9th89yy2rI5WRxYDVTA4SIJ5VYG5m9oxINq4wF5TBBjvnqPEjXxquvaVu3fsYzt7CkowC5lE5WGgD+BEcdOVRSkVbiPmC272Q7/AHm59B0A6064fet2IyodRpAk+fkKrbD73MhC37MMOcf8DH405YHa9+7L2FvOJglLTkT0JAgQOVZOEkX2iyx7W0yZnSOp19f651lY29azd5vLoKh+zsJi7it2gNpFgEuO8zOQAqrMySZkxAnjwqTbE3IweWHD3Ln2u0dp8wFIWPShRYm0OjbaT7Lg+tc//mSDqw+NYbW2Rh8NacWbSKwUl27MOUHHg0yR/GuLC4bD3ri28Ra7K7Ejs2ItXl/xWz+WhHOm4v2JNDgd8EHF/hXZht6Q8RmjrlMfECqs3wwpwmOa0rs9s2WuW82UEMAxiVAn3COH2q79xfpNxg4vOls6qh1zDnIOkTNS4SXkdxZbdraAdJVuI4/nUK9qeBNzZtwjXKVueiMc3+0sfSn++5Re9BU68Pl8aMVhhew7IYh0KsPAgj8zVxk7yRKNo8zNWNbb9oqxU8VJB8wYPzFajXoHmhSrSUq0AZ0UUUAZjhW/BXgtxWPAHXy4H8a0DhRSavA06dk2w2MWJ1b0/EGnvBYrMJAiOR4/jEVB9jYxiTABAADDmeQPx/GpfahlUiNRpxBjpoa4nHq6PRjLsrJFbxEWAfvn0BNVsMOcVtMjiO01+6kCPUgD1qf4S8PoxU/ZLcfjx9arfZF1/ppKPk77Fm/yh8xmfIVUPJHJml+yxsIy4drmIJzESQR0UkWkHncbN4mRyqW+zrYeS32r/pLpLuek/ZB6AQPSorsLADEOpEFAS3HuwJCcJ5lj+tVobLOQEERA08vCiLyVIi93ZYTaOIZ9Q1wXFWNO9bTMfPMr/OuneK4wGhypGgXQcPx8eNO+18ACVuD7rHzMqfjmH61M+8yThzHESPiDVPyJEd3CvgtcMkEu5OunvH8oqZX7pMmJAAB4QQeI/D5VWW7OMNuzfhgpGdxMTKZWgea5/hU9s4syQW7vbqhgcEuWpUj/APoVHrWcS5FJbw3nwmPuZCQVbTlK6FfkRU42B7UARN9TckZX93/epGvnMHpTN7W92biuuLQZrbAJdI1yXF0GboGWIPUeIqObN3SxF3szhhnZh3gDGQdXJ0VfE1o4qkQpu3ei1L2CweLAFmyoZj7pHc8TGsaCdIqT7L2Vbw9oWrSgIvKI8ST4kyaat1N3EwNkZn7a80Zm5Sfsp0UH48T0D+6EDO7ZQozFV4QNYPWTUxVFN2NG3P0liyvMveueSAKg/acfA0YkrZC3WPeGijqSOfWOMeFadmk3b9660gBuyE9Lc5//AJWcfqCmXH4v6XilRDK6BAOYIBzf1yFS2CRJ8FaF0ZuKtM85HOevGoPtvtBsph7t3B3ssjj9WxSQeXdM1YuyMB2NoW5nLwPWajm8mCC/TF4i9Ya6B/mROzf8bbetNrAkyJ7e2Y+MTDXbpm5bZLV1gIzWb2gaOTBu6eucdKnGx8GtvQAAKABGkCKZ8LiRfwNxhoTamOjJDj8BHgRTjsraGa2rk8VBPnwPzFY9ro0aoXe3Gi1g3adRkA6964o/M1s3fx2dAeoEc6jvtLxBOC7nDtEL+AEx/vKV0ez5x2KQZ8+VVJaYloqLfDC9njsSvS65/aOb/lTNUz9q+DKbSdojtEtuPhkPzSoYa74aR5s/swpVpKUVRJnRRRQBmOFJQOFIaAOvZeM7O6DPdPdb7p4/Dj6VN9j4xHUZZOnJW6nwqvKlu6byoHn8jWHNHydXBL+JKbd3VlI0YA6iOo/IVBsHdFp8QzqWhiunASzcegMCp1cvAMCYjKRJ4ACNT6VE93cWLuKvGO7cLNB/wkniD4HWsYrZvLaG072YgXA1u41uOAQx/wB6t/2de0gYsLYxMLeHukaC4B06N1HMcKp/F4BPpxthcqZ4gTwiacMThP7WiWvq2RAVK6d4MTOn9aVpKtIzj2ttnpm3DAqeEa+R5004zZ+cNbOjcJ6jkaadwd6DiLZt3e7ibUC4p0zDhmHgfxqV4oSA68uP3eY8xx+NKLtFPDKM2vsV7WIu4diVJ1UjUEMCAfIgkfGt+C2w6XyNYL5nVpylVTLlYTGtT/frYna2hiEE3LIMxztnU/DU+pqt9qYR8wuWwTmgGNeVYyVM3i+yLN2XirOItkWnZGiCoILdIKkQ6x/Os12YDoCbmU+9dgIv3VEKT5CqiGNAMNKn4fzrt2dtt7JlWzLxgmR/Kl29h09FvYcBZJIZuRAIA6017bx7Jba5IYW/rGHCQoJC/tR5mK4Nhbz/AElYVcpHGdSPKtO2LC5SiGWLobkme4pz8PFkUepqrtEURvfPbrYfC28DaabzIDiGHGX7zDzZmYnwPjUn3V2eqX35m3bw6j9ayhJ9TVcYKwcRjrl1tQrEknWWJyqPz9KtPBQuPvrIBa1hmA6whQn/AG0eSmqRIblyDMeECmPbcBrbtqFuBG/0731TA/rMjfq07jERAOtRvfq8VwOJcfZCsPMXEIq9mZGNmk2O1tk6KL1v9gMqn1Uj5V17qibPePP5cfxrVtfDlrbYlP0d1UJPR2tqhU+MqD61nsZyLenT51z+TZ6OveBV+i3+093s3EnlAJBnrmA+AqOezDaRLhSYHH+I+P4Vw+1LbZC2sMh0gXLnjBKoD6hm+FNfsyv/ANrCzyMf1/XGuhwqHY54z+fUlPtu2TKYfEAcC9pz97vpP7NyqjIr03t7YQx+z71gRmKyhPK6hzIT4SAD4Ma80YiwVYqwKspIYHQggwQR1BBFb8Uric3NGpGuaVaxpVrUxNlFLFJQBmKxNZcqxNACVJt078EZhoSwB8YBg1GYqVbCwn1KTpmZm8Y4A/7ay5dG/B9h33pusMPlEAucoJMDKYJE+IBHqaat2Nmm3dBbmOPKSeHy+dTTZuxluXFzLcIUEhEXRp4ZiR3QI412bY2Q1q2zsUtlQTkUdo5jWJPdTzg1z9mlR1Ursiu2NmLcu2sRaI0IzxOqzE+MUYO2j3e0Rg3cyE8wcytMctAR6127vYg3rIcqEAVlUL4sTJ+Vc1+xbU3Lt0BMvAjMh4SNR7+vIafGkyokp2nh3Xs8XhTF62DEcLiDVkbrpU33Y3oTFWUuLwcajmrDiD0PCq8wBf6ILqy1vRpH2SCAZHQr+NcOzdrnZ99bkf2e6Ql4f4HXRbg+c+R60kxtKi4lYK0cVPD8wf6/Co/f3SNq4WsQbTGcnAoeMLOhHQU94XELcQENII7pB0M6yK6cNiPst/I+NaKmZ6IXtLYlm4St0WjHJ+44/D5Go9jtyMGst2/Z8e6t0EfFiTU/2/uv2hLpBmJBMa9Q3IxHHQ/iybO3AU3S+JQmD3VzApHUqOfgSRUNSujRSVXYybv4dJjBrcyAfW33ZshPNbObVievAfAV34qxlBhdOQGpJ6nr61Lr2CiIACjgDwjoAOArU2FVQ7aEwYPSRy+NHQXYrzd7YnYi2G953zv4GZj0Ap526Mu1cG0aXcPkn/MrOfl3fjWeDjNnbRQYE6ak8afN4tjl1w1y2ua5aclNYEFQCSekqNKlK7KbybgddKbd5cIb9i7ZGnaArPGJ4edZ2sG6srXHliw0GijwA6eJrbijFw+En8quyCr7O02GHXCse/bulGA1nKWHpqB8RUpwOHyLy4iPT+Yri3nwyJtKyXhZUnhALBnUTHE6D4127ym5Zwq3bNvP3uJMAyDDH/LOnjPLjWdZNG8EQv7Kt4raOIzd4pkRU5QEWWjn3iakm7e5tm1irTKkPFwuAx0AGhjz/A1CdkYa4bj3rpOYksW4GTqYjhWVrerEWb7taDMCNSOIgnmZBGvCqbbdIlRSVsvmxgIdmTMqnXqPh6CoL7U/Zf26nF4NfrwJvWx/1QB7yj/8gjh9rz4xnDe1W+AM7ZQT9tRE8eKnSpfsD2n6KL40PBl1Wmp9PBEuPuqKCZIpBV67++z3DY8NiNnsgxJBcorDJf66D3bvjzPHjmFGvbIMEQQYIOhBHIjlXZGaksHDKDi8i0UUVRBuFurN2P7GUu27Vy5iiBcVWyrbAIzLmjvMeHDhVZhqtnYG/tpbVq3dcJcVVHenL4HNw85rLkk1o24oqV2PVj2Q7NsCbva3D/nuQPhbC1txFq1YUGzZt2k4IAQjso4fWEFgPIEnkOdLiserEG5cVxxCp3gTyzHhHOJ+Nct3GFpcKFBMFz9Y08YLNoPLWsW2zpUUjQdtY1jFrDIlrgW7Y2x5szqHb1Fc21trKLN36ywWCEES+XMe73rhAAMt41ox+NuuSFRzBgO5DqYyn3AwImWA4e7rxrZsq+Ch+lWUuA5SqFFyq4zSdT4jUzwnSTUV7K/obtlbq/SLFq2lzIAiF3tupAIUAhSpKseIifHSnjau6gzgvDJZQdmpJKp1a4TrcuaEkmAAOAEV028fEC3bt24OmXTjx9wdfGuXbmDxN+0VtXxaBzZ4tlpUiCAxJcHjIHGjYaOTdzeuyuJbDM0pegyfd7Se8vky/MeNO+0t2lvLcS176sM1s85GbMnn3hHVW8qiuwt17ai4qzcuMMrvdR7WhP2A69QDIJMga1Jtl4xrQRL7BbwzLZbVe1Ud4owIgfeXQEgga5SUhpsbt2N42wVwYbESLRaLTNI7Nx/026DmPDTlrZv0hbqAjj18Ki28OybWOw7ZgBdiJMAnmoeNAwPBuHjB0hm72+t3AXPo+LJuWge6/F01jUc/x86pYAt6xtbIwS7ppp4zTib4jjI/rhTBhsYmJtAqQysJRlI+I8fCuG7iLuE9/voTo3LX93y/Gqsmh121euWwGQAjhTNh9v5iRdUidNCI+Yn504YfeK3c46SBo3u/Pzrk2nsm3ckqyZuIKvH8jUNeil+wfDW7oy5TBI4Nr8f5U9piJttpAtgQBrCgaQD4CophNn3rLfprTLMwWJJ/Yn8BUt2YykEjn18NBSiEgsZbih1gqASDyiOIqObRxmWzcvHQKrHX5fOK6NlscMcZhie4GW5Y/wBO9m0H3WVh6eNNG/WFuHZl02w8ZVYADu5EdWjQakgMfIDrVPItG3eLAq/0e/3SWUAZuDEgGAesZiKf7uC7ax2d0QrCNevKPWDUT3d2lax2zxZuMQjKq5gdbV1YgzqBqAR4dac9j4rG4VTbxCpibS8GVsl0Lyzo2gb9Yg8iRWaauyn6IRvXYNq2y5YKHvx0B97y041DcM97EaYe5bmD9WTlfTpmENprofhV93cbhr4+utsFiCLlonjpowBBHUTVdbX9kqdt2uzsQqicyoXhkOsdmwBJHgdfE1ceqJk5PCK12xsy/ZK/SFIzTlJYMDETGUmOI+NcdjFunuMR5HT4cKk2+VrEBUXFglkJyMVIlT72o7rahdeOhqJ11Q+UcnHyJxlseNl714ixdW6j95eEgflFadubX+k33vFFRrhzOEmC/wBpteBYyT4k020q01CKdpEucmqbNtJRRVUQOOyMH2t+2nIsCfIakfKKf7uDHvAcukx1rm3Tw3vXOYIUGOHBj8QPlTvkylljUcoI/Hj+dYch18KpDctswpA4aaDj8DWa2mJEFo6ZoWesE8YpywuAzGOHgFDfnpXUmyAPeg+RdfwMVidFnBhMKQ0yYPEdacF2dbkFhoRr/EVn9CQfZX1Ob5trXbjdoGxCdnpAjLCj0IGvPlSpCtjPc2FHu97xUhvwrK3skzmLsgngCfn1rL/xR7jZbdsSfEmBzJPIU+2rTdmphjprGXlp0oKto5fobKo7IuT/AJWbXyArkN/EA6h18WZhoPA/wqXbC2bKEywM68BPSIFb9o7LUjWJ+dKgsZ9n7Ze0Ldy5LIzFGBIPdyzpqYMwfStG8+6C4wlkgXwmZHXRL9scDHJgNDroQeIiNt7ZudWszlkhlPPMoYGI1kg8fCoNhcficPfDJcuOyElRq2gnTSY9KpBRy7H3mxWzL5UAgTFy1c91v4HxHzq391/aFhsaMoIW4R3rN0iT1CnhcH9RUDtOu1LTNf7Nrigt9UpV8hPKNGC+Wg61C9rbvXLLShzAGQVMMOmnKrTT/TM5JrKyehr+7SNrhyATxRtV9DxX5jyqObRQ2Wy3VyMfdzCAfutwb0NQTdH2p4ywQl5WxCAc5F0AcYf7Xr8atTYm/GD2ghQMrSO9avAK37LaN5j41MohGQ02HciVymOPUU54DaJ4DiOOtaNqbq21GbDXWsx9lgbtuPCSGX0b0pkGwsaboZDZYLxZbjr6FTbkHwJjxqKaNLTJm9xWdXuLJTkdQVPExzI4+hpzD52zAwoBAbhJI1I8B1qFXPpsgLYckcTNuPRs9LtPaGIPZreVYLBXtW5uMeGt4roqgAnLOpy6kSKE2Jo57e7923iO32elu7bu/pltsotONO/DEKGMn3eOvWafLmGuBRkzArqokdtZJ5KZi5bP+AmOhHLj2y963h2u4e9iC4EpbyplYgaKEyjIOA0+Bpt3f2/ir1yMVau2mjus1spqORYSvXWamXsaJIl1xribIKkfprMgj/VtwGHnBFY444dRbZ7yqLpASYYMeMR5HjPOm7Zu/dzJcS5bJxCQoAXvAlgmZrehI1zSNCBUQw2K7S4lu+tt3Jzf2oC3lNwAzb7Pui5wBClZgGVMyATfa2wVdGtXVF62wBYax4HUyCImQarjeL2U2wf7JdIJBK27moMcg/FfXN5irR2ZdVEyu4LMoLGZGoIPMxqDWq/ZtsI0JEx0PhI5GqjNx0RKEZbPNWKwrW3ZHBVlJDA8QRxBrWtTTf3dS/ZJxV7JluXAoVFyhe6coABMgKkTx+NQxRrXdF2rOCUerozooopkk53J/Q3P9RfwWnYe89FFY8h2cegt+98fxpbv9fGiisjQ4738aeNtf3bD/wCmP3RRRUFejj3P96/91Pxapdhf0aev4tRRTE9j7sjn5j8K6b/6I+Y/eoop+AGK97wqObE/Rn/UP71FFSMhXs6/9RX7/wCdWZvN7tFFXP7Ew+q/3ki4927/AKN//wCpqi28X6Qf+4b965RRUxHPZbWzv7p+p+VVFuP/AOpJ/rD9+lopw8kS2j0W/wCib7p/Cm7dL9Afv3PxoopFnSefka5bP6M+ZpKKJCRCN4v7zhvu/wDGp9gf7sn3f40UVCLZy4b7Xma615ef5UUU4gyvfbZ/c7P/ALgf/XdqmOdFFdkNHByfYWiiirMz/9k="/>
          <p:cNvSpPr>
            <a:spLocks noChangeAspect="1" noChangeArrowheads="1"/>
          </p:cNvSpPr>
          <p:nvPr/>
        </p:nvSpPr>
        <p:spPr bwMode="auto">
          <a:xfrm>
            <a:off x="155575" y="-2795588"/>
            <a:ext cx="5829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hQSEBQUEBQWFRQWFhUXFBcUFRcVFhcVFxcWFhcXFRYXHSYeFxokGRQUHy8gJCcpLCwsFx4xNTAqNSYrLCkBCQoKDgwOGg8PGiwkHyQsLCosLCksLCwsLCwsLCwpKSwsLCosLCwpKSwsLCwsLCkpLCwsLCwsLCwsLCksLCwsLP/AABEIAOEA4QMBIgACEQEDEQH/xAAcAAABBAMBAAAAAAAAAAAAAAAAAQUGBwIDBAj/xABIEAACAQIDBQUEBgcHAgYDAAABAhEAAwQSIQUGMUFREyJhcYEHMpGhFCNCcrHBM4KSstHh8CQ0UmJzosJD8RUWNXSjs1NUg//EABkBAAMBAQEAAAAAAAAAAAAAAAABAgMEBf/EACURAAICAgICAgIDAQAAAAAAAAABAhEhMQMSQVEiMhNhQnHwBP/aAAwDAQACEQMRAD8AqgXDFYm5ScqxNaHKL2hpDcNY0hoAz7Q0dpWukmgRs7SjtDWuaSaANvaGkNytdJQBt7Sk7Stc0TTGbO0o7StdJQBt7Q0vaVt2fsu7fbLZRnbnlHAdWPBR4mKczuViuSKx/wAKXbTN6ANr6TStDUW9DP2lHaUuKwr22KXEZGHFXUqw8wda0zTEbO0o7StdE0Abe0o7StdFAGztKM9a5omgRsz0dpWuiaANouUBq1zWSUDM6KKKQGVYGs6xoAxpKU0lACUUtJQIQ0lLRQAlJS0lAwooooAK69l7PN64E4Dix6KOJ8+Q8SK5Kme5mEAw1+6QMxdUWeHdU3IPgzdmKmbpWacce0kiVbKwiW7IQDKsdxBooMEhrhg53IEyQTEcAUVni1gOzVGbNctsH7SRJSBmBQSTAEiBxAEazmb8Rs54W2s3HYd4iJz6F2YDhqAIGmVUA4U8bI2PibKh2V3VMzdmrAkkyZOe5GgMAACuO7PQpI5t5N0VxWEMd+BNpveKaSCjcchESvD1gijrtoqSrCCCQR0I0NelU/Qg2Pq+4WUADQe9qNRVIe0DABcQl9QAuItrcgaANADgDpMH1rbjnmjm54Y7EWiiiiug5AooiiKAFpKWkoAKUUlLQIWs0rXWaUDM6KKKAMqxrKsTQBiaQ0tJQAUUUhoEJRRSUABpKDRQMKKDRQAtTLc1g9kWz/8AtWm9DlB/dNQyppuVaK285GnaCPhofiKy5fqb/wDOvmTTBYwfSrzOSMrQQPLU6c4j51MbO20FtWBLBjAgc/GYj1qvt29oIbt4PM9q7SpKkhoEacR3eFTLYWPTKyMFPf8AcbUlSBqR00rjSyegxtxe2Ww2Luoiqbd22WIZsuVgCrm2eB0OYrzI41Vu+c5cICfdsKseitPrn+QqwfaPj7am2qKFIt4kiAB/0tBp4mfSqz3ruHtURvet20VtZ1if3cg9K24l8jn538BkoooFdZwBRRRQAtJRRQAUtFFMQVmlYVklAzZRRRSAyrGszWBoAxopaSgBKQ0tEUCMaSnDZWw7uIbLaWY4k6KPM1JcP7M3Oly/bQ/dcwIkknSBUuaWy1CT0iE0VKcd7OsVbTOqi4NZCTPEjQEDNwPDpUd+itmClSG4ZSCDPkaakmDi1tGFjDs7BUBZiYAGpNSvCeza+Vm6wRispaX6y62nMCAg4ak86lW4W6K2+zdxLtJbwGsAH4etT63CPefuyWAE6GFtoFHlx0HWsZcjbwdMOFbkUS26ty0wN+2VWftH+Ag/Gnuzj0tWD3l4kyD0ELljQ94Dn/KzdoYTOgF1c5dgFVhzJBAA5AcSRroT0hs2huhaDzh7VuRIbMubPEdecSPHXwrKVy2dMEo6Ky3RRrt664JUgSDyknQHw0NTPZW1ZYq7XJHFQpYftTAB6xTvsXdrDobogW5YMxX3VJAGU6nKI16DXlwdjupbiVZcogg5hz6mpll2gjhUyod5dos+PZbh7q9wAHTKfE8ZnWmDbF/PiLjdXb5GPyqyto7jWrmPNxjmslMzkNo1ycoyxrEAc+NdK7jOQQEs3V1K5xluBeCqzZWzwNAT0rRSUXgxnBzVP2VBRU5217MLyW7l60VZVljb1DBeMIT78DSNCeU1B4rpjJPRxyi47EpaIpKZIUUtFACUtBFFMQCslpKVaQGyiiigDYawNZmsDQMxopaSkwErfgsL2lxEBjMQJ6DmfQSa0047vsBiFno3Kdcp5USeCoq2kWdu9s9LDC2gygEnUcSASC08dQPhTgMAXc3AzkHmRqPExwE8ulN+ExVsWkQEm4UUrqpzMxgmOPd05Dp1qc7LcpaGUTMCK46PRQ327R7NTHu/Zn7WXLoemUCmXbW7rNkuussJAPMKdSPAaD+jU4bA3IEKhI5Tr5cKT/xRdVcZeRDLw/KKrr7JsYtjYaLNvSDp8Zmu/B5RcuNpm7QquknQKunqK5rQWwCvHKSUJJPdYyNTx5j0rPCbQU57hgKAxYnQawST5CaWsFVZkWDYtS2uS2SPNiFBjqRm+Vb0YI4WZJIza+6WOhjmCx1Pj4U2bt3u0a7iGB+sYdn9xRA0/HxmKeL2zrd335DcmHdYfdIp+MAM20MP2Ny4TPZ3bYW4B0OZSwHOBl0rBNrJawydqMxRQjKsEu6nKAn+LMwSPBwa6cWGyPads5tyVYxJAgw3xA+FM2z7BuXAhUlBcBnUKIQayQe9rAjXh0EZ+SjqwbdpOVlPK5A4XFY5wvMgEgDyHWn1LcqW4xGoIMf5ZHTT50i7LtqoXIMms92NZkaajjMiNSfCum/CW9B0HCOfDQAVaVEHBdshkcRpGv3gSPmQKobfTYq4bFuiGbbAXLZ/yPr8jmHpV0YjaoQOeOV0UjxbJr+01V17TMOvZYZgIy5rY1JOWAygk8Yg/Gr45Zoy5o3GyvopKypK6ThCKSlooAJpKWigArJaSlWgDOiiigZsNYGszWBoASkpaSgArZh3IZSujAiI6zpWupDuhsY3rjMFzZBpPuqxBhmJ0AH4+VTJ0ioK3RMNk4fI+ZRIzCSdTmIgmeJmDx61Ym7zltDoFqHbNs5VQL3wCCxHBiQ0ZPCAdfGptsEgu8COf9CuRbPRejA7S7LFlWKAsVynMxcgrqMvuqoIbva8KeTaF4zyjQ86Y9qvbTFEXDlY21A+rZxAZ5lk1X3hXfs3aUOEUKdNMhMHjAYEAqdD5+lWnklo5tp7uE+6ddTE8j0+FRhtjNcui1dbJh1Oa7B7zwdE6mTqeUQBxqx2vE6RB9PxqP7T2a5OYLr/AJTPrNNxTBSMMFZKrIHdB0AEaflpypxGLGUluAGnXy8ab8DtAgm23GO7I1kfZPXr8elcW3wFKm25R+DAMOB5wSBFQ3RWzRib3Z2zccFndsuVdSMxksR0GUAmnjD3wiLbta5VXnqE4ZjOsmDx5zTGNm3Mys5JYhSB7ug10A4cNT46ePZsbEl3YkBbp1YR3gswAdSoQERpJ0oWAZIFthwQZE6Hy/hTRt/CW8PZZraw4UvlHdDBe8VI5kjMJ8a24TbAYlSIKaGSNV6n0HnTdtTGm4sLJEHKDMcDGh5VTaFkZMJ9ZhsRHH6Q8H/5EP7JSm72h7CL4EsuvZEOPIaN/tYn0pywuJVbTooy5HOcQfs24B8dAo9KcbBFzDhLsFCCrax3XUqf3oqYypikrVHnw0ldW0sEbN57Z4oxWYiYOhjxEH1rlrsR5zVBQaKDTEFFJS0gCslrGshQBnRRRQM2GsDWZrE0AY0lLFFAHdsXZZv3QkwOLHoPDxqc7LsDEX1wWEXLYTvXyvMDjnb7RJgSfHkKhOwsUUuGOat8hI/CrO3MwhwmCznS7iBnfkcrfo08oObzfwrCe8nVxJVjZtx237dnFWrKic7wPBUUqI82kfGpxs+2O0JAggfKOOnrXnnam1y2LN1TojjJ91Dp8YJ9avjYmOFxgQRGRfOCJn8KmqNFK2zTvBtFVx7KbbGbKkNbYC4vfdSMp98e6Y+Fdew8cGchQpyMCSBkLSrgZlOoYGdKiO/l029p2Gv2ldHtuA0SdCScp5QCpjlJrdgNqDMVtgrbyypbNmLTDEltSAoQadahumaLKLPwxDjMGaQOBisrlsRw50w7Ix4gS06eVP2GxKvOX58q1TRDVDJtTY2odTxPPWDyP4U2OSpD3Sma2CSz6lYmTkEaRJ4GphiVBWDTK+BZGnJnBHhy1A18zRJDTGLZ1ztndlbvk94NMgfZ05+YkSSATE10nDGxcFyBqCrGY1JzSSeC8fU1zXcPcDA5UsEEkdkuonj3iIMiJ7tbLmz7R1v3Q5OsM5cx4ID+VZ5LOK3ZRnYquYlgzMGlW1JgwYlSSPI+lde2tm3LgBQqp0gEkEiQSDlmAQCPWtOO2hBCYZcwg5n4REQoBiCeE/DrUfNrFlp7QKeSL7s97UsACBJt8NRBpCDbGBv4e0qtbZ82Y3rqCVzMJOg1Ckwo04KOFa8NjyQosqWYydASJ5tlHPxgayadsLtPFkIGuALCiWtFw2bMTJzcAANSBB5mnq3sMXJdCqOwEsomdOYJ1160ut6HZRW+S3Dine5ZuWics50KyVAUsJ4gxTARXpX/AMruo0uFtPtSR5ZfdA9Kiu0PZpbJP9mUFjq1ssANfsIrADziPCt4zpU0ck+K3aZSlFW8/sTsm1K4l1uanvKhWPu90/Oq53g3Yu4Ru/D2z+jupJtuPA8j4HxrRTTMXxyQz0UsUVRAkVkKIoFAGdFFFAzZWNZViaAEpIoNAoAeN09mfSMZZtcmbv8A3ACX/wBoNWPvrtHs7F0jSFbLHIsQi/DN8hUe9leEh798j3ECL5uZPyUftVs9pF+LSr/iZZ9AWPzy1zzzKjq48QbK9FW/uxjgqWpYnLbtsBwIVh3h+q2Ya9KhG5OybbMb9+DbtsoAPAtxJPgog+s8qlW0mcZSiE5S0OpzqykzDle8vmRGvExqcjvBXFGslsXsAmJsKHAb7QPEg6gMp5HUj1I51EMfu0GgXGa3ctyFuKMyqkhirBmEqY+Y5gR1bkb1LGQ+5w14o3MH109Ke95dltetZrBl17wWYV44eE66H/uJu0aVWyK/RcRZAZE7VNYNvRo6m2TPTgSactkbxu3gJgxyPMHofOsbJ2iuWRhmTTNbOfMRzyvAhvHUU63cGt22HtDI8GDGsj7NxTxIOkT5Roajr6Kv2PWHxS3FGY6/1zrpZD109DVcJvC1tylxSrgkECSp5yh5iNYOonWu+zvSeQIidTT/ACVhh0JPj3UjK0H04+VMp2YrPmgCARroPKefAV1bP2jnUNcMluA8Op6CnMm2REaD4fDhVKSYqoi2MU+5bXMcwA1aCT04CAJ8+ta9nW7naRcEiY7qnVRxI8NYHMwDzqTOi6ZTB1EeBjpWwBAVA0g/kf4ikA3bPwFsFyxjvNkDSO6STwOnEmnVMJbHukeldIcdayOHQ/4fhVk2abbQdTpWx8Sg6Vi+AQ/ykVx3djjirEeZkUm2tBg6RjEYxA8qgu+2yyHNu3ZS7axKNnts/ZRctwQ6PwR+9OsAkTqSZljYR1g5QY4wdahvtU2i1vBLctkhhdUTodGDgjX0+FZ5boeErKR2js25YfJetvbbo6lT6Tx8xpXLT8d9cVlKNcDoQVKXES4CCI+2pP8ADlFMNdcb8nDKrwFKKSgVRJnRRRQBmOFIaUcK2YbDZ2yzHnQ3Q0rdI0Uq1I7W6KlQe2kkDQJrPMHvcta6rO44PF29Ao/jWb5Ymv4Z+iUez61k2fPO5dY+iwn/ABqNe0m59fbWZgMfKSB/xqc7FwItYW1bEkLmiepYnWPOq63/ALk4sjogn1JNYxdzs3kusKHvdPDE4NRllT2jMREyWywMxA91ePiPGuS/dthkLZRm5EBVYDnnnvA8f6gvGy8MVsYbCiczqTcHRQSXHhLOE+PSt2ztjLjMalt0BVM2aRoPrDGnCciR+sKVW7Li6VDe+Ma3dVsKpuZbea+UBiOTDkTB5cR5VZO5O9lu8oXNx1Tz5rNMuzMOuH7fNq4vXkP6txgsD7uX41yLutcVmvYZcr+9cTQWz0HRX8eBmD1EtVrZWyzL1mGEaCQCOniKYcTjzZxfZ/ZvA5OnbJAI/WEDzArq3a28mJsjNOcd1gRBEcj4jUelN++ezC+HcrOa23aKecc48hJ9BV3atCW6ZsxGyVv5zcWQY1GjKeRU8iDGviara9th89yy2rI5WRxYDVTA4SIJ5VYG5m9oxINq4wF5TBBjvnqPEjXxquvaVu3fsYzt7CkowC5lE5WGgD+BEcdOVRSkVbiPmC272Q7/AHm59B0A6064fet2IyodRpAk+fkKrbD73MhC37MMOcf8DH405YHa9+7L2FvOJglLTkT0JAgQOVZOEkX2iyx7W0yZnSOp19f651lY29azd5vLoKh+zsJi7it2gNpFgEuO8zOQAqrMySZkxAnjwqTbE3IweWHD3Ln2u0dp8wFIWPShRYm0OjbaT7Lg+tc//mSDqw+NYbW2Rh8NacWbSKwUl27MOUHHg0yR/GuLC4bD3ri28Ra7K7Ejs2ItXl/xWz+WhHOm4v2JNDgd8EHF/hXZht6Q8RmjrlMfECqs3wwpwmOa0rs9s2WuW82UEMAxiVAn3COH2q79xfpNxg4vOls6qh1zDnIOkTNS4SXkdxZbdraAdJVuI4/nUK9qeBNzZtwjXKVueiMc3+0sfSn++5Re9BU68Pl8aMVhhew7IYh0KsPAgj8zVxk7yRKNo8zNWNbb9oqxU8VJB8wYPzFajXoHmhSrSUq0AZ0UUUAZjhW/BXgtxWPAHXy4H8a0DhRSavA06dk2w2MWJ1b0/EGnvBYrMJAiOR4/jEVB9jYxiTABAADDmeQPx/GpfahlUiNRpxBjpoa4nHq6PRjLsrJFbxEWAfvn0BNVsMOcVtMjiO01+6kCPUgD1qf4S8PoxU/ZLcfjx9arfZF1/ppKPk77Fm/yh8xmfIVUPJHJml+yxsIy4drmIJzESQR0UkWkHncbN4mRyqW+zrYeS32r/pLpLuek/ZB6AQPSorsLADEOpEFAS3HuwJCcJ5lj+tVobLOQEERA08vCiLyVIi93ZYTaOIZ9Q1wXFWNO9bTMfPMr/OuneK4wGhypGgXQcPx8eNO+18ACVuD7rHzMqfjmH61M+8yThzHESPiDVPyJEd3CvgtcMkEu5OunvH8oqZX7pMmJAAB4QQeI/D5VWW7OMNuzfhgpGdxMTKZWgea5/hU9s4syQW7vbqhgcEuWpUj/APoVHrWcS5FJbw3nwmPuZCQVbTlK6FfkRU42B7UARN9TckZX93/epGvnMHpTN7W92biuuLQZrbAJdI1yXF0GboGWIPUeIqObN3SxF3szhhnZh3gDGQdXJ0VfE1o4qkQpu3ei1L2CweLAFmyoZj7pHc8TGsaCdIqT7L2Vbw9oWrSgIvKI8ST4kyaat1N3EwNkZn7a80Zm5Sfsp0UH48T0D+6EDO7ZQozFV4QNYPWTUxVFN2NG3P0liyvMveueSAKg/acfA0YkrZC3WPeGijqSOfWOMeFadmk3b9660gBuyE9Lc5//AJWcfqCmXH4v6XilRDK6BAOYIBzf1yFS2CRJ8FaF0ZuKtM85HOevGoPtvtBsph7t3B3ssjj9WxSQeXdM1YuyMB2NoW5nLwPWajm8mCC/TF4i9Ya6B/mROzf8bbetNrAkyJ7e2Y+MTDXbpm5bZLV1gIzWb2gaOTBu6eucdKnGx8GtvQAAKABGkCKZ8LiRfwNxhoTamOjJDj8BHgRTjsraGa2rk8VBPnwPzFY9ro0aoXe3Gi1g3adRkA6964o/M1s3fx2dAeoEc6jvtLxBOC7nDtEL+AEx/vKV0ez5x2KQZ8+VVJaYloqLfDC9njsSvS65/aOb/lTNUz9q+DKbSdojtEtuPhkPzSoYa74aR5s/swpVpKUVRJnRRRQBmOFJQOFIaAOvZeM7O6DPdPdb7p4/Dj6VN9j4xHUZZOnJW6nwqvKlu6byoHn8jWHNHydXBL+JKbd3VlI0YA6iOo/IVBsHdFp8QzqWhiunASzcegMCp1cvAMCYjKRJ4ACNT6VE93cWLuKvGO7cLNB/wkniD4HWsYrZvLaG072YgXA1u41uOAQx/wB6t/2de0gYsLYxMLeHukaC4B06N1HMcKp/F4BPpxthcqZ4gTwiacMThP7WiWvq2RAVK6d4MTOn9aVpKtIzj2ttnpm3DAqeEa+R5004zZ+cNbOjcJ6jkaadwd6DiLZt3e7ibUC4p0zDhmHgfxqV4oSA68uP3eY8xx+NKLtFPDKM2vsV7WIu4diVJ1UjUEMCAfIgkfGt+C2w6XyNYL5nVpylVTLlYTGtT/frYna2hiEE3LIMxztnU/DU+pqt9qYR8wuWwTmgGNeVYyVM3i+yLN2XirOItkWnZGiCoILdIKkQ6x/Os12YDoCbmU+9dgIv3VEKT5CqiGNAMNKn4fzrt2dtt7JlWzLxgmR/Kl29h09FvYcBZJIZuRAIA6017bx7Jba5IYW/rGHCQoJC/tR5mK4Nhbz/AElYVcpHGdSPKtO2LC5SiGWLobkme4pz8PFkUepqrtEURvfPbrYfC28DaabzIDiGHGX7zDzZmYnwPjUn3V2eqX35m3bw6j9ayhJ9TVcYKwcRjrl1tQrEknWWJyqPz9KtPBQuPvrIBa1hmA6whQn/AG0eSmqRIblyDMeECmPbcBrbtqFuBG/0731TA/rMjfq07jERAOtRvfq8VwOJcfZCsPMXEIq9mZGNmk2O1tk6KL1v9gMqn1Uj5V17qibPePP5cfxrVtfDlrbYlP0d1UJPR2tqhU+MqD61nsZyLenT51z+TZ6OveBV+i3+093s3EnlAJBnrmA+AqOezDaRLhSYHH+I+P4Vw+1LbZC2sMh0gXLnjBKoD6hm+FNfsyv/ANrCzyMf1/XGuhwqHY54z+fUlPtu2TKYfEAcC9pz97vpP7NyqjIr03t7YQx+z71gRmKyhPK6hzIT4SAD4Ma80YiwVYqwKspIYHQggwQR1BBFb8Uric3NGpGuaVaxpVrUxNlFLFJQBmKxNZcqxNACVJt078EZhoSwB8YBg1GYqVbCwn1KTpmZm8Y4A/7ay5dG/B9h33pusMPlEAucoJMDKYJE+IBHqaat2Nmm3dBbmOPKSeHy+dTTZuxluXFzLcIUEhEXRp4ZiR3QI412bY2Q1q2zsUtlQTkUdo5jWJPdTzg1z9mlR1Ursiu2NmLcu2sRaI0IzxOqzE+MUYO2j3e0Rg3cyE8wcytMctAR6127vYg3rIcqEAVlUL4sTJ+Vc1+xbU3Lt0BMvAjMh4SNR7+vIafGkyokp2nh3Xs8XhTF62DEcLiDVkbrpU33Y3oTFWUuLwcajmrDiD0PCq8wBf6ILqy1vRpH2SCAZHQr+NcOzdrnZ99bkf2e6Ql4f4HXRbg+c+R60kxtKi4lYK0cVPD8wf6/Co/f3SNq4WsQbTGcnAoeMLOhHQU94XELcQENII7pB0M6yK6cNiPst/I+NaKmZ6IXtLYlm4St0WjHJ+44/D5Go9jtyMGst2/Z8e6t0EfFiTU/2/uv2hLpBmJBMa9Q3IxHHQ/iybO3AU3S+JQmD3VzApHUqOfgSRUNSujRSVXYybv4dJjBrcyAfW33ZshPNbObVievAfAV34qxlBhdOQGpJ6nr61Lr2CiIACjgDwjoAOArU2FVQ7aEwYPSRy+NHQXYrzd7YnYi2G953zv4GZj0Ap526Mu1cG0aXcPkn/MrOfl3fjWeDjNnbRQYE6ak8afN4tjl1w1y2ua5aclNYEFQCSekqNKlK7KbybgddKbd5cIb9i7ZGnaArPGJ4edZ2sG6srXHliw0GijwA6eJrbijFw+En8quyCr7O02GHXCse/bulGA1nKWHpqB8RUpwOHyLy4iPT+Yri3nwyJtKyXhZUnhALBnUTHE6D4127ym5Zwq3bNvP3uJMAyDDH/LOnjPLjWdZNG8EQv7Kt4raOIzd4pkRU5QEWWjn3iakm7e5tm1irTKkPFwuAx0AGhjz/A1CdkYa4bj3rpOYksW4GTqYjhWVrerEWb7taDMCNSOIgnmZBGvCqbbdIlRSVsvmxgIdmTMqnXqPh6CoL7U/Zf26nF4NfrwJvWx/1QB7yj/8gjh9rz4xnDe1W+AM7ZQT9tRE8eKnSpfsD2n6KL40PBl1Wmp9PBEuPuqKCZIpBV67++z3DY8NiNnsgxJBcorDJf66D3bvjzPHjmFGvbIMEQQYIOhBHIjlXZGaksHDKDi8i0UUVRBuFurN2P7GUu27Vy5iiBcVWyrbAIzLmjvMeHDhVZhqtnYG/tpbVq3dcJcVVHenL4HNw85rLkk1o24oqV2PVj2Q7NsCbva3D/nuQPhbC1txFq1YUGzZt2k4IAQjso4fWEFgPIEnkOdLiserEG5cVxxCp3gTyzHhHOJ+Nct3GFpcKFBMFz9Y08YLNoPLWsW2zpUUjQdtY1jFrDIlrgW7Y2x5szqHb1Fc21trKLN36ywWCEES+XMe73rhAAMt41ox+NuuSFRzBgO5DqYyn3AwImWA4e7rxrZsq+Ch+lWUuA5SqFFyq4zSdT4jUzwnSTUV7K/obtlbq/SLFq2lzIAiF3tupAIUAhSpKseIifHSnjau6gzgvDJZQdmpJKp1a4TrcuaEkmAAOAEV028fEC3bt24OmXTjx9wdfGuXbmDxN+0VtXxaBzZ4tlpUiCAxJcHjIHGjYaOTdzeuyuJbDM0pegyfd7Se8vky/MeNO+0t2lvLcS176sM1s85GbMnn3hHVW8qiuwt17ai4qzcuMMrvdR7WhP2A69QDIJMga1Jtl4xrQRL7BbwzLZbVe1Ud4owIgfeXQEgga5SUhpsbt2N42wVwYbESLRaLTNI7Nx/026DmPDTlrZv0hbqAjj18Ki28OybWOw7ZgBdiJMAnmoeNAwPBuHjB0hm72+t3AXPo+LJuWge6/F01jUc/x86pYAt6xtbIwS7ppp4zTib4jjI/rhTBhsYmJtAqQysJRlI+I8fCuG7iLuE9/voTo3LX93y/Gqsmh121euWwGQAjhTNh9v5iRdUidNCI+Yn504YfeK3c46SBo3u/Pzrk2nsm3ckqyZuIKvH8jUNeil+wfDW7oy5TBI4Nr8f5U9piJttpAtgQBrCgaQD4CophNn3rLfprTLMwWJJ/Yn8BUt2YykEjn18NBSiEgsZbih1gqASDyiOIqObRxmWzcvHQKrHX5fOK6NlscMcZhie4GW5Y/wBO9m0H3WVh6eNNG/WFuHZl02w8ZVYADu5EdWjQakgMfIDrVPItG3eLAq/0e/3SWUAZuDEgGAesZiKf7uC7ax2d0QrCNevKPWDUT3d2lax2zxZuMQjKq5gdbV1YgzqBqAR4dac9j4rG4VTbxCpibS8GVsl0Lyzo2gb9Yg8iRWaauyn6IRvXYNq2y5YKHvx0B97y041DcM97EaYe5bmD9WTlfTpmENprofhV93cbhr4+utsFiCLlonjpowBBHUTVdbX9kqdt2uzsQqicyoXhkOsdmwBJHgdfE1ceqJk5PCK12xsy/ZK/SFIzTlJYMDETGUmOI+NcdjFunuMR5HT4cKk2+VrEBUXFglkJyMVIlT72o7rahdeOhqJ11Q+UcnHyJxlseNl714ixdW6j95eEgflFadubX+k33vFFRrhzOEmC/wBpteBYyT4k020q01CKdpEucmqbNtJRRVUQOOyMH2t+2nIsCfIakfKKf7uDHvAcukx1rm3Tw3vXOYIUGOHBj8QPlTvkylljUcoI/Hj+dYch18KpDctswpA4aaDj8DWa2mJEFo6ZoWesE8YpywuAzGOHgFDfnpXUmyAPeg+RdfwMVidFnBhMKQ0yYPEdacF2dbkFhoRr/EVn9CQfZX1Ob5trXbjdoGxCdnpAjLCj0IGvPlSpCtjPc2FHu97xUhvwrK3skzmLsgngCfn1rL/xR7jZbdsSfEmBzJPIU+2rTdmphjprGXlp0oKto5fobKo7IuT/AJWbXyArkN/EA6h18WZhoPA/wqXbC2bKEywM68BPSIFb9o7LUjWJ+dKgsZ9n7Ze0Ldy5LIzFGBIPdyzpqYMwfStG8+6C4wlkgXwmZHXRL9scDHJgNDroQeIiNt7ZudWszlkhlPPMoYGI1kg8fCoNhcficPfDJcuOyElRq2gnTSY9KpBRy7H3mxWzL5UAgTFy1c91v4HxHzq391/aFhsaMoIW4R3rN0iT1CnhcH9RUDtOu1LTNf7Nrigt9UpV8hPKNGC+Wg61C9rbvXLLShzAGQVMMOmnKrTT/TM5JrKyehr+7SNrhyATxRtV9DxX5jyqObRQ2Wy3VyMfdzCAfutwb0NQTdH2p4ywQl5WxCAc5F0AcYf7Xr8atTYm/GD2ghQMrSO9avAK37LaN5j41MohGQ02HciVymOPUU54DaJ4DiOOtaNqbq21GbDXWsx9lgbtuPCSGX0b0pkGwsaboZDZYLxZbjr6FTbkHwJjxqKaNLTJm9xWdXuLJTkdQVPExzI4+hpzD52zAwoBAbhJI1I8B1qFXPpsgLYckcTNuPRs9LtPaGIPZreVYLBXtW5uMeGt4roqgAnLOpy6kSKE2Jo57e7923iO32elu7bu/pltsotONO/DEKGMn3eOvWafLmGuBRkzArqokdtZJ5KZi5bP+AmOhHLj2y963h2u4e9iC4EpbyplYgaKEyjIOA0+Bpt3f2/ir1yMVau2mjus1spqORYSvXWamXsaJIl1xribIKkfprMgj/VtwGHnBFY444dRbZ7yqLpASYYMeMR5HjPOm7Zu/dzJcS5bJxCQoAXvAlgmZrehI1zSNCBUQw2K7S4lu+tt3Jzf2oC3lNwAzb7Pui5wBClZgGVMyATfa2wVdGtXVF62wBYax4HUyCImQarjeL2U2wf7JdIJBK27moMcg/FfXN5irR2ZdVEyu4LMoLGZGoIPMxqDWq/ZtsI0JEx0PhI5GqjNx0RKEZbPNWKwrW3ZHBVlJDA8QRxBrWtTTf3dS/ZJxV7JluXAoVFyhe6coABMgKkTx+NQxRrXdF2rOCUerozooopkk53J/Q3P9RfwWnYe89FFY8h2cegt+98fxpbv9fGiisjQ4738aeNtf3bD/wCmP3RRRUFejj3P96/91Pxapdhf0aev4tRRTE9j7sjn5j8K6b/6I+Y/eoop+AGK97wqObE/Rn/UP71FFSMhXs6/9RX7/wCdWZvN7tFFXP7Ew+q/3ki4927/AKN//wCpqi28X6Qf+4b965RRUxHPZbWzv7p+p+VVFuP/AOpJ/rD9+lopw8kS2j0W/wCib7p/Cm7dL9Afv3PxoopFnSefka5bP6M+ZpKKJCRCN4v7zhvu/wDGp9gf7sn3f40UVCLZy4b7Xma615ef5UUU4gyvfbZ/c7P/ALgf/XdqmOdFFdkNHByfYWiiirMz/9k="/>
          <p:cNvSpPr>
            <a:spLocks noChangeAspect="1" noChangeArrowheads="1"/>
          </p:cNvSpPr>
          <p:nvPr/>
        </p:nvSpPr>
        <p:spPr bwMode="auto">
          <a:xfrm>
            <a:off x="155575" y="-2795588"/>
            <a:ext cx="5829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upload.wikimedia.org/wikipedia/commons/f/ff/Pisa_-_Campo_Santo_-_Campanile_2_-_2005-08-08_10-23_2005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-4082" y="-1"/>
            <a:ext cx="9148082" cy="6858001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QQDxQUEBQUFBQVFhUVFRQUFBAVFBQVFBYVFRUUFBQXHSceFxkjHRQUHy8gIycpLCwsFR8xNTAqNSYtLCkBCQoKDgwOGA8PGiwkHyQsLCkqKSwsLCwsKSosLC0sKSwsLCwsLCksKSwsLCwsLCwsLCwsLCwsLCwsLCwsLCwpLP/AABEIAMIBAwMBIgACEQEDEQH/xAAcAAABBQEBAQAAAAAAAAAAAAAAAQIDBQYEBwj/xABDEAACAQMCAwUEBwQIBgMAAAABAhEAAxIEIQUxQQYTIlFhMnGBkQcUI0JSobEzcsHRFSRigpKiwvAWQ0RTsuFjc4P/xAAaAQACAwEBAAAAAAAAAAAAAAAAAgEDBQQG/8QALhEAAgIABQQBAgUFAQAAAAAAAAECEQMEEiExEzJBUWFxgQUUFZGhIiNCsfA0/9oADAMBAAIRAxEAPwDMhKcEpwWnRXrDCGxRFOiiKkgbFEU6KSKAGxRFOiioAbFEU6KIoAbFJFOiiKAGxRFOiiKAGRRFOiiKAGxRFOikigBsURTooigBsUkU+KSKAGxRFOikigBsURTopIoAbFEU6KSKAGxSY0+KSKAOHiunysuPSflvWLcV6CyzWE1lnB2XyJHyNZH4jDtl9jQyktnE5qKWiso7j08LRFPiiK9aYAyKIp8UkUANiiKkt2i3Ie89B8TtS37RUdOp6VVLGhF02ixYcmrSIopIpO993zBEnlypwvKx8BBGx9YPIkdJipjiwk9KYPDlGOpoSKIp0URVhWMiiKfFEUAMiiKfFJFQA2KSKfFEUAMiiKfFJFADYpIp8URQAyKSKfFEUAMikinxRFADIoinRRFSAyKIp0URQAyKIp8UkVADIrJdpLGN4n8QB/gf0rXxVF2rsSiN5Eg/Hcfoa5M7DVhP43OnLSrEXyZSloI/3tRXnjWPU4oinRRFetMAbFOtJLAHkSP1oiujQWsrqA8iy/Kd6WbqLY0VckXHEQtiwWC5eIKjEnCQCzgKpExESTE+Vct+zlcZzathEAU24dS7MgJxcHnJjnzBq64ZZGqLLfEpneZVUMsD7ELMCd5aZ6zWQ7S3C94KkBZuPD5RLXm2AHMlBbHwryl7m6VWq0xS13rSoZwqgSRO8gzuCIG3vpuju8vP84O8GrrtdaVdNZtKQCGZmHWUS2CCeplm39KqCgF0p1BCyPQ7/pXRhSaknHkpnFU0ywiiKdFLFekMYZFJFPiiKCBsUkU+KIoAZFJFSRRFAEcURT4oipAZFEU+KSKgBkURT4oipAjiiKfFEUARxSRUkURQBHFJFSRRFAEcUkVJFJjQAyK4eM6fOw48hkP7u/6TVjFNZJBB67fOllHUmmNF6WmebkUVLfslWI8iR8tqK8q1To3luenxRFSRSRXrDAGxV1w3hKI9tr1zEs1sKqgNcHeh8WIOyKQrmSCYWdqqbduWAPUgfPau3W6K7d1PhE43beQBlVHcs5jLzZ0E86yfxHFlHTFPk78nBO5PwKO0GmIsYpeIuX2stOouLgoYLmQkATzCwPZ91Uuv4nY7q64W6GW8LYi85yU5bgPP4fXnW7vdgLNpTgGLWLiPbZmZjvBZSTzmAZ9BXmnaLhIF5bFoYh9abSiZ2RLagE9f2tYyNJon4tqM7t1c2u27EEtcg7MVGxG5kkcvL0rm0/7TOSSST6QQYHmOfyrv4noQfrR38TqPSM7jAx7lI9xqluubd5lgiGtqd+gWTMc+X51fCTg00UySkqNEjSJFOiodA2SA+e/866Yr0mFPXBS9mNOOmTQyKIp8URTiDIoin40Y0ARxRFSRSRQAyKIp8URUgMikipIpMaAGRRFPiiKAI4oinxRFBBHFEU+KIoAjiiKfFEUARxRFSRSRQBHFJFSRRFAGQ4vwhjfcqNiQfmAT+c0VrilJXNLKYcm20dazMkqO3GiKkxoxrpOUfoRF1DEw6mJAmCDEnYVbavi9nT55XWyK3LkJiAWslbRthmliZT7seyeXOq/h9om5C84eCRIHhO5HWpeBdkVvnO8GIOSkMTur6i9cOR5km3atj++fOsP8Rd4iXwauTX9Dfyct/tjae4B9qwbTm9k1/VGHCZFWhtwPPYevlT/02l06QxcRrznJhcvHAi5gHQMSPI7b7EdN9inY7ToLWSqSAbNwkkZ2xggnfYYpO34jvXEvZNF1KYezYAuIYyB+1e6Vy8wCPfWcjrMhd4w7pcYtnb70WyXxLMwDYnJYJEE78tx51z3jm73NpcklRyU7CAef8d66H4Yvc21G2WoMfvBEG/X79V9xTbcmds3O09ZgQefLr5CrFtyIaHh1uLS/P866YpmiE21Pnv8AOp8a9LhdkfojFxO9/UjiiKkxoxpxCOKMakxoxoAjxoxqTGjGggjxoipMaTGpAjijGpMaMaAI8aSKlxpMaAI4pMalxpMaAI8aTGpcaTGgCPGkxqXGkxqQI4pIqTGjGggiiiKkK0mNADIop+NFQSd2NJjUuNGNBI/RXijEghYRyWILQFUscV6scYE7b1za7jtlMkxN0pf09od47lSjrNw4J4BG42BPPymum5pS+l1G8Du2HvJt3cZ9JAO3UCtHwvsVbAcugOTXLpJ5jBu7tsPUKDH7xrzuel/ef2NnKr+0jz/X8aQDXY2LA7q4i2T3KE7u6kEkbHwzvvsR61zPrLbam2psoqHSC62AKEXO4N2ZHMTB/dPpXp13srpzdIdbeNy2hcbAZqLgyEcm8czz61ntR2TAOodZOCGzb8PtL3Yskz7q5EXMwljib93Yclpd3wUnPA2yPHDyOfl+HfpTclujw+bcpBJEg+E+p6fKrS7wcL9VWIxzf0/aOTPwQVSW9MbeHXYieREuvUfD5VarEdGt0K/ZJH4R+lT403RWotr0kT8W3P61NjXpYdqsxJ9zI8aMakxoxpxSPGjGpMaMaAI8aMakxpcagCLGjGpMaMaAIsaMalxpCKAI8a7jwNxp+/JQL0BfxkTGy/PrPpS8O4U+ofC2JPU9FHmT0Fau92CVtOqszF1bIEFgNvuhSYjy/hO3Hmcfp0k97/g6cDC122YTGjGu/iHC2ssA26ndWEww/gR1B3FcmNdkZKStHM006ZFjRjUuNJjUkEWNJjUuNGNAEWNJjUuNIVqQIsaMalxpMaAI8aKkwooA78aTGp8KTGksehun1oU4MWVWdAcVUs0q++TAqiiNzBO55RvW/wDE1u42lzthhdt3nfvH1F4g2+8wgZGJKSRA6yR0sdZw8t3BnbvQ2MbeBbrEn1IUj3KKseD9hba2LRZfHbsi2CTuDf7wuNvM368xmZXiy+puYEaw4/QwF3tCraaw31exm190f7FIKLhADYxIz3jzWmavWILutKoEWyItY5rJzCww5zE8+ojaa9Gu/RxZbJAMRauG5biRizm2SI8vso+NZbV9lI0uovEkHUMgxII27w3cgeoMCqkx2jNrxe4ncgsSXtm5AbIIDOxBneN+X3vfS2tYtwLAElZA5GCYmOXMenKunX8E+0WDHd6Vefl3QP6tVQbBVlnfZB8smJ+dXRbRW6N7pyCikcoFSYUunsYoo5QAPyqTGvSrjcw5cuiLCjCpcaMaYUiwoxqXGjGgCLGjGpcaMaAIsaMalxp1uwWMKCT6b1DaStkpN7I58a7NNoCysPCGIBVSQGO8mAfQHerfR9nmAyYQQGPijeAICiecnmfwnY1Z8I0tru7bagILpKFwz7gpb8OzNIgk/OsnMZ9duH+5o4OTfM/2LTgGit6ayFBBY7u3m3X3Aco/nXc+tWPaHlWX0PsnvbiA5MFgowwLEDZDv4D79hPWaXtDZu2/tbeqbulK5ZI0R3kt4gsRi+MHoo3ms2WI5O2dygoqkXHGCjtdtmCrQ6kQcWMhiPiAf/0NZF7cEjy2qut8Vu+DNw3sjIgT/wBOrGBHMi4fl5UvCuJF2KMN8Q49MgCw9d22+NaGSzFS0PhnHmsG1qXg7saTGpsaTGtoyiHGjGpsaTGgCHGkxqbGkxoAixpMamxpMaAIsaKlxooA78aXGu+7bX7oqBrFUKaZ0OFHBrOK4WSWdbXdpcuKoQXLpCsFZmLeBJW8xiCYg9QKg1vaYKdUr3NW5sJbeTfNsMGgCUQLBgiBz93RvGOzVy+7CTi1ojbwhS9zTYkx7R9smeeK7bV3n6PrRe6XkJcASco2tlMSNtie7M+eRrzWI7k38s2oL+lIoG41be/pEB1CDUWw7MNXcJUnLYyxx5dZ59OdVd7tI501y73t8LburaFtrhubEFp3iIiOXWtYvYAJ9XvAybCBSNsWxRiCB55PNZni/Y9rGlCsVPeXRcUieS2iAN9+bVCYM4tTxm4twrdjLugWzQA92yqQCRB5R6jlSW74ddgNx59MlIO+/wB3z60/jfAiLuoZIC4hQJ6yicvUZfM1WWbLB4iZwG23JCOfLmY+NXxbvYrdHpCEMAV3B3B9DTsKmW1Gw6bfKlwr0SZiMgwowqfCjCiyKIMKMKnwpyWpIHmQKLCjmwowrsGjborHyMHcedOHDrh+4/8Ahb+VL1I+xtEvRw4VZcE0qu7BhPhAHoSyiY68+tC8HumItvv/AGTXVw22LDMbzJa2j7R0TkynqQa5sziReFJJl+XhJYidFjw/QC7ZDYonicSFDbJcxA35yBTLjr9bsi0ylJuB8AIGKrgTHm0++Ipb3aPSHZ9VpyN9u+tAbnliG3HvpLvHtE4AN7Sso9n7W2GX90gyPgRWBoNjUWKaQAMciS2OUttBIyHoNzWY46H/AKMv5AyrOYKx4O9ldvKP4VbWOIASNPqLV1PwG7aZgBv4SD+R+dcfaa+bmguW8bpuhDsUJZtwdsRB2FCVNEvg8w0dzG4rZeBfxDMJ5Ag/c9RuPWrZAg4gwthQCk+GIMqr7Rt5fOs732BBGxBOx23BOxFWfYRbDXWu6nUpYS2IVG9p8wQY8gMR+VdOE1CakznxE5wcUafCkwq2ucZ4WpJ78EHy71tzvsFTalXjnDOU3Gn2QLWpk5RHTfpHvrU/UMP5OD8nP4KjCkwq4TtLoCZW1faPw2LpkeyTv7wPjTW7VaVEJXR6hh59wgHkDLN/a/Ol/UYeifyUvZUd3R3f5c6vbXaIiMOHagyIGS2ljry3j3evrSr2nvi53aaAhoLeLUWQYBhiYBOM0v6kvEf5G/Iv2UtnRluhiGPLqq5RUGNaG9x7WBHJ0lu2ArSW1E8lPIKu55+m1UgXaujLZnrN/BRj4PSSIcaKmwpa7DmLPmIpt68qqxc+EAknygc6dFASdhz6Rz+FcTdI7PJJe4m1o25tBS7Kid7dW3J2YAooZhtB3jp5iq+527dLIu56RQtxrf8A1DkMRMty28Q39dpqou2Ll++hj2b9iBsw/ZhjsdjjIO43yHkIp+I9jLw0t1ci/wBp32It+25tqx3iSRJHltyE159vc2Fwae92vvTcsm5o8kQu6xqBCgDKGncj0/Ws/r+2NzUWUu31slM2VSGuKSQACIyk9OlO4n2XvpqtVdlyGs3grgSWjC2EbbefIdBVJc4DdGk06OrCL15ihQbGbKKeU75N6EKPKmTQrLDV8bt3cgyEdWKXAYneYZeXxrnsOJBE4lkJkAQA0kmCfSqriGiY39YT+MicYyAuECMYAkLNLog3fAb7uq7E/hURH978zVsJO1RXJJ8nqgE7jcHcEdaXCuu1oeiwANgOQAGwAp7aBh5Vt9RezK6b9HDhS4V1DSnypw0bVPURHTfo48K7eG6G+zZad7SkbHvLTXPUlSGEfI0q8OYmAJPkKvOH8Leyu+BJMxv7okD/ANVyZvFXTaT3OnLYT120VbfXGvXLZ1dsG2EO2mWPGTG5czsjH5etMujULeFu5ris2nuEixplUBMBuWk/8wfI/Dr41qH0tq/qLdtHchCwLsPCmSgxHTPkOc15roe0l3U8StNqZcyB3YXwqrQIVRPXHzNZCt7mk6Rp+0Oi1N7Tv3esvlEUs5K27KtjzUBQGIifSRyNYvRdjGfu2IADsZZoEhtMj7TJgOXAPSvTtTdJsy9oqgAYsztb2XIAEmMQSx6iYNUB7Y21YLa01mD3/JS7eCwty0AcTJZyy89gs0jbY1GSs9lGnSyyRDG5445XGMMY5lSo+FVg7Pstq3l7R1DW3KuD4B3Sg7Hlkbm8flWw03b6413RK6WlW7aLXgtqdy1xVwXmdkUxv7UVw/8AGDvY07XLVoNc1DIxNnwGyO7GQJBmCxG3lyqEDMle4O5eEyJOo7lRE7E7b/EfKjhvFbysFR2AbnizrEsw5KY+7+dXes1qXXIKWBOs7gMqd3Fr/ubAR8d6pUvIDusEgkFWDfeYCYP9n8x51YqEZt+zOhscT0xTUyb9oZM8NmyT4W7zaI9neZgV0cI7DnQatb0i7aIKsrLJxbrsCDB36bA+dU/0aWn+tG2rAG5bYSR91SHKx7h+VemXdHeCOGuglbeWMCCfEQu68vD+dEtnQLfcru0NiNK31ceKBAtCds0JjHef4VbsxjcCSOeMEZATVNqC/wBQu3g+FwWA6qiqCrYK8EldwCYiKrez3bqxfCpfTC6o3Ia8VePJRJU9Y5c4NJ4GLbh6ut/UEhsS1plJ3BGIViPOJjak7T6R72mdLficgBQIE+JG9AORp17tBpIMyDAmV1Rj3jCBUJ7VaVV5HYT4bV7l5+JRt61PmwLXTFgNwZ2n2eZA/lVff0THVi5IC4Oh5DdmyAjy/nUH/G+l6Kw2Lx3TGVEeLl7O4HzqVO2+nG5S4fAXjC0PDO7KCwOMdaK+QLG+c1jnsQQCd5EcxWVw860FntgjugtWLzFwXUf1YEqPvD7XltWb4TxO1fS817UWrV0X7qi1da3bYIDKz4ue8TEbdedaORxY4bep8nFm8OU0qXBLhRS/WE/7ls+odCPgQYNLWzrXsy9L9HU2pTPAHxbbe/I/6G+VdGngOpJAAIJJIAEHqTyryax2rHfLda02YjldaDAA3BHlFbfs32pTXvh3EkAsMipXIK2O3PmKyFmouL8M1nlmmq3NdouL6a3lN22ZkAJL74IoPgB8jSanj2mIbdzIIH2OoMEgCfY9KNSbrtbFoYgC2XxVBjkJMqwbHZW2IJnEDmTXP2iuXXc29P4zjkwVkPi2USHJVdz1BgIYBJkZ/J1cCavtdo8cXcgT4gbV5esncjfr5VWcS7Q6S86FL6gKOq3B96fw13cYuPp9Fs5NwRzKqYjxFQAJjYcp8W9ZLgnB3u3mOpTC2pORdcR67+fXr76ZUKxvEWR0cJetNkytElZjP8QA+9XJw6xjcQNHiv2DIKkHEtvIPqKrNSyrcKhREmOTbdIPlFS2GXLHlMenM+VWx2EdM9ZW4vWm3HHQ1DbtwAByGw5nltTu7rvpHHbH2rwqQ3vKK58KWDU0iLZNe0ve23Gb2ziYe27oysYAMqd+fI7VVcS7KNbNrHWats7yWzN0nw4sXPxgb9Iq30zYqxI2AUkjAQAwb7xHlXXc46gt5tOLZKDlZ3LEbDx/Cs3Md53YPaYjj3ZxrX1j+s6i4LVqwwDXCQ7OzhwV68lMdIqj7I2x9etZQPtF3J38IBCz7wK2H0ga7LQvbXvcgVLkd0zxAjIK464yR8q8ns6p7agL03klp69fl8qrg1TQ0lue+ca8WiuggEdyvruASNoqg1HCVGrEDaSQIPIKE29AB+dcXDu017U6RSQMQnj7vvkabZxAzDyZ3MAV1qq53bj2lNgK5UvcukSC2Jlj6Cd6odFy4M4eDleI6GLbhUVIIV4UeOd45VatwG33OjXFhOqd/vbeO4dgfZHgTbl86j4TZBPeXrVs2yY3CqsgGQj5SSCCOQGxiRua3Q6K897N7YW2YZbYLKpU77FWkCI8RMzUpoUNbwcC+qoIX63auHnALJbJHpuSPjXno047q2eZKT/mvfyFacXLl3XG3b720uR8Pe6jMLMBiWbnuDt51W6wqwuKzMShKrlB5ZHmd459evrVqaK2af6MrRbX2yvJUuMdjyK4x82Fesd4d9x7A6HplXkX0a3ry3XNo/cUscUYouQJgE78x67Vt7PGb5uupfwLkO8Fm2eUwImfPl6HkaWclY0I7FtxzfS6sTP2dw8iPuDzrxPT65rF5Lts4upkGJ94323Ej416kuuu6nT6ktcZR3Vwj7KzDgIZnqDtG0ciNiNvH9QxCjkZn0NPBpoiSZ7Dw7hSXtQ98qt21e06KbjJbBY5qdwBI8OPSpRwMHX96Ldvu/q5tHZeYOURE8o3iqH6N+0LHTGyUZjaJMh7YhG35MwOxB5eYrWabjGZItoW/F9pZ2MRuM9uVV1Qy3In4MPrqXQqYLpmtfdkeKYAjlA/Kn3eGsdat4BcBpzaPKfbyAjy8NJZ4qYxt2ycFCx31okDeMiX/Omp2gZyVS0CwG69/bkc9zv60UBaP02HKOQ6E7V5HpOHWG4hqrd5FYkakW5nZxkwIHUwDFeh2uNs7wLK5iQAb6FoO5mBy8P5V5n2nvPY4lcYrg4dXKgggZKrEBgNwQfzqyC5QsjV8E4WtrT20xVoEziu+RLCZHPeiurhDhtPbP8AZH5bUV3RzCSSM+WXttni4G/w/wBivTfog4SrBrh8JDr4hswVTbJWfwkkyPSvPbPCna7gsE+ETMA5CREjy/SvVPops4NdVWuFRhCuLUAkkkjHcHwdTyis1xbqjVjJb2brT6K2l2+wEF2tgx/ZSRt/eNZq5cA1HEL6gB7S20TYxuCzZAbHcDn5VeakM9xYyj61JIMbJbHPflNV3Z259vrmiZvKOnRB/OnKzg7aHPh1onZ3a1IGYHjXJhHUTHyro4VpMcLdxi5AhzDQ0A7Gf9movpAvfYWB1N5YG3KK67F7K6eYAD9RGytT+BfJ5Xdxk/EDbpTL9oKk8ioJPmMQT/GpSCRyH5UziMhXWOQO/nt/OrG1RWkQ6ftlqE6qf8Q/Q13WfpBuBgzKSQI2duR9DIrKrpnORweBzOLQPftUNz2d9tx+ornVo6HJvk9AT6TPNW+Sn9Irrs/SbaPtD/K38Ca8+09kMlxs4wVTEE5ZMFiRy5zv5VzgiT7xTrEmvLFai+Uv++h7h2b47b1q3DbIIVtOCPF965MEEbjwmrq/wi2QgwGKKcV3CqQyEEDz2j3Vh/omt/1e+R1v2V/wq7fxr0PqP3f1J/lVM3b3HSS4MP2l0gRr7EXDscSWHdqfGJxxljCQCW2HSsTatDaQNh/CDXoPby8Fsvylu998A3f/AF8qwaXvMxy5iPPamwvImJ4NF2X0mSnYFJJxPLJVJU+Q5D5nzM+iX+F210N22FAUrc26bszfrvWU7C2sseRGbTt5G3Hu9qK3epT+rP8Auv8A6qV9zGXaitHDE+qImIx8Yj3d5H6VDwzhaDSWLeIKm3aBHMkMFJG/vNXWrsqEMBQQG6b8jUHDbQ7uztyS1/4rQqQM8h4DpUbiV+2VkFwsjko+spInpI2qq4joVMj+zH+YDevROEaBSciokam4wMb7XSedYjXJsZ8v9Yp0qbFe6Rydj0ZeJ6e3bYqLkgiJBHOD169I5CvatNoUFs+EcnH+ZjXj3ZdgvF9GMQSzsMjnK7DdQCAT03BFe32FOEbR4xyM+01LJKwXBX3dCn1VxA/Ynz5i3FfPuqsQVgx+fQedfRl6e4IMfs+gI+7HWvnrUtsPcP0qyHBEjo7I8WGn1iu9wW0uBkuFg5UKw5wu+xCn4V6RZ4/w62bjWtZbBeTGN+ASIgHE7AQAPIbQK8ffT5KY5jlXbwfhP1rFEYAk47mDIG+2Pl60k0uWTG/B692f0dh173TtlmYzHIn2G57xsdj5+tZ7s9wk2uLtsYL3lzjYgho3POSBzq+7JcAbQrgzh1JVhCkQSBPM79PlV9b1ZEfDyqtUhm7OLQcLS2coi4wGTTO/IMAx+McgSfMz5l9J2lK8QYmXyRGk4qYjHksD7sV6p3m/LkefuJFeffSqn9aRvO0PyZ6tw+WLLgzdvit5QAtx1A5ANsB6UVArAD/fWirCvcurd1kVZw8dwoDHsC2qtmDEiZK7Dcj0Fd/YXiq2tdbRWwDm7dabiqjp3bFBj+KSx3P3liIIrP8AeGII25cun+yaExWIUCOW3L/cVz9aI0Zpcno/Fe0NwXtPb0xIa7qM2Igp3RvJbbvP8Q69a6uzaOF1RDI5N9iIMgkW08M7cjt/GvNe/noPTc/zqRNURMZCTJh7m5PU71CxkGuJp+0+rvMmgTU4JdcqWXzeRJUDmAoJP7y1a6PWhpYN7Vu4VARt/s2PMnblNYY64kqxksnsljkV2jw5TFP/AKTuAiHYQIiTyPMSOlN1ohqiQXrCrljcUgY777yFPU+TdK5uKsMW8QEgiTtEkbmpGQFw0bruBCxO0GCOewpbgDGXEzPpzEGp60fYupHK3G0W2barZl7SFmCocCrSEBjdtzJJJ2FS6O418t3fdBS9q2wLYEG65th18QgkQx3jYbRNMHC7P/bP+I1MumthSoTYlSQWMEqCF5RyyP5eVR1YDKaK3UcUQ3MFGBxtrchwyF1Zs2QtIUEFR13HSu3QvbVMrlu2WZSftCJQh4PhC8/Ziegb0pbfC7A/5IPvZz/GugWbY/5Q+bHn8aOthkKavc1PZvilrRWgLgwW9cF1Xtp9nCW1tEtJGM55zAEMvOrLSdv7ebd4uPd2rbtj4wM8mxkcz47fkBJk7VjEuiCAghhBG5BHkATsOWw54jyFWnC+zl3UQUtKltsgWKAJtv4lG53AjY7xSdWLLNab2LnWcCTV2r2se4xm1fCWymJQI9wsCZIYyCP5150mtgkMpblyG5iZMDy3r2z+iCnDmsSpfubqkgEAlwxMbTuW8udeZcL4xcsWu7WAJYmViJO8lhTqdbhJG0+jMnC8pDCHt855q5yHlMRWt1WuQIbJbxujsvLcDMk/CB/iHw800va3UKBjiRzBCLvO8yPfTOIdort7HNQMZgqCNiVJUjlBxA+NJ1YXbZGtUet8QH2T/uty9xqtsXVRLGXtN3aASJJKjl51hF7cX+oX3+IfpUF3tQ7m3KiLclQCwglSgOx5gE/M0dWHsFJGk4BZOw/+e5yKkbvPMGKwHE1jKSOX+sVb6bjPdrCrAmQMngfuidqrrwtOxytJDAhie9y3I/t7jYUyxYewbRf/AEbabK67lUPg8FwqrFWDL7PVZk+U4+hr0Hh+qRwoVpyzI2IkZNJFeW2+POl4urAiSwJUjeUwlAfuhNt9pPnVjo+2JUguA2Ps4ysdOoPSo6kPYXFeT0buT3e5mUH6V85XrTPliCwSCxAJCg4qCx6SSB8a9Sft4Ard2gVipCmepGxPhE71lE0WkK7reVmA7zC8wVm2Y7dRluJ8hTxxIryK2n5MNpNWAYblI/PatT9HWnH1gR1vqCenOP410J2f0eG6OX9bngJn3yKu+B8a+qJhbtWwJkQTM+bMZJO1LiSUlSY0JKLs3L28cTGxHQg8hG46Go32MDoSPkSP4VmLHaVmuFlsK11hEgyT1AAj0/KnabtbqVQHU2beZJgoRiwnYjY7+k1FoblavBo7qeI+9uvqaw/0rlZssZyxMERjE+IHrMx86uuKdr1saj6vijFkkOGSVYgSCsdJnnPWN6zfHLq6tg2pFxUQkIltZLE+07uCMAYkDE/ns6dMnTsYtb0ge6itzw+/pktKq2AwEwXvXAxkk7gCOtJU6kJTMwpqVDtRRXCcwgO4pTzooqGAK1SqeVJRUEgWpWNFFADwacvKiigByV0oooopGWRBtiCNj5iurTa24Ds7jb8TUUU+GyxF3oOIXMl+0fmfvt5++sb2lQJeuBAFAdoC7R4jyiiiu1cjPg49BqXacmY7DmxNdwY+dFFcmN3spkSKaUtS0VSVgGPnSBz5miioIFyNNJooqQLvgFsG1qCQCQogkDbZ+XyHyqjU0UU74Q77UOypcj50UVAhY9nmPetvyQx81q01B/rC/wD2Wz8SVJPvpKK6Idps4H/lf3/0YrtE5+v3tz+2b/yFdvE3Mtuf21rr6iiirP8ANlmb7IfYjtahgoAZgIGwJA5UUUVWVR4R/9k="/>
          <p:cNvSpPr>
            <a:spLocks noChangeAspect="1" noChangeArrowheads="1"/>
          </p:cNvSpPr>
          <p:nvPr/>
        </p:nvSpPr>
        <p:spPr bwMode="auto">
          <a:xfrm>
            <a:off x="155575" y="-2560638"/>
            <a:ext cx="71151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571480"/>
            <a:ext cx="5357850" cy="3000396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  <a:alpha val="80000"/>
                </a:schemeClr>
              </a:gs>
              <a:gs pos="35000">
                <a:schemeClr val="accent2">
                  <a:tint val="37000"/>
                  <a:satMod val="300000"/>
                  <a:alpha val="79000"/>
                </a:schemeClr>
              </a:gs>
              <a:gs pos="100000">
                <a:schemeClr val="accent2">
                  <a:tint val="15000"/>
                  <a:satMod val="350000"/>
                  <a:alpha val="79000"/>
                </a:schemeClr>
              </a:gs>
            </a:gsLst>
            <a:lin ang="54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3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714356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Фігури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Христа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висічені</a:t>
            </a:r>
            <a:r>
              <a:rPr lang="ru-RU" sz="2400" b="1" dirty="0" smtClean="0"/>
              <a:t> 24-річним </a:t>
            </a:r>
            <a:r>
              <a:rPr lang="ru-RU" sz="2400" b="1" dirty="0" err="1" smtClean="0"/>
              <a:t>майстром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мармуру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замовлення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французького</a:t>
            </a:r>
            <a:r>
              <a:rPr lang="ru-RU" sz="2400" b="1" dirty="0" smtClean="0"/>
              <a:t> кардинала Жана </a:t>
            </a:r>
            <a:r>
              <a:rPr lang="ru-RU" sz="2400" b="1" dirty="0" err="1" smtClean="0"/>
              <a:t>Білера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гробниці</a:t>
            </a:r>
            <a:r>
              <a:rPr lang="ru-RU" sz="2400" b="1" dirty="0" smtClean="0"/>
              <a:t>. У XVIII </a:t>
            </a:r>
            <a:r>
              <a:rPr lang="ru-RU" sz="2400" b="1" dirty="0" err="1" smtClean="0"/>
              <a:t>столітті</a:t>
            </a:r>
            <a:r>
              <a:rPr lang="ru-RU" sz="2400" b="1" dirty="0" smtClean="0"/>
              <a:t> статуя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перенесена в одну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капел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базиліки</a:t>
            </a:r>
            <a:r>
              <a:rPr lang="ru-RU" sz="2400" b="1" dirty="0" smtClean="0"/>
              <a:t> святого Петра в </a:t>
            </a:r>
            <a:r>
              <a:rPr lang="ru-RU" sz="2400" b="1" dirty="0" err="1" smtClean="0"/>
              <a:t>Ватикані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14480" y="4714884"/>
            <a:ext cx="7215238" cy="1643074"/>
          </a:xfrm>
          <a:prstGeom prst="round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  <a:alpha val="80000"/>
                </a:schemeClr>
              </a:gs>
              <a:gs pos="35000">
                <a:schemeClr val="accent2">
                  <a:tint val="37000"/>
                  <a:satMod val="300000"/>
                  <a:alpha val="79000"/>
                </a:schemeClr>
              </a:gs>
              <a:gs pos="100000">
                <a:schemeClr val="accent2">
                  <a:tint val="15000"/>
                  <a:satMod val="350000"/>
                  <a:alpha val="79000"/>
                </a:schemeClr>
              </a:gs>
            </a:gsLst>
            <a:lin ang="54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3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4714884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 1972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на статую напав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скельним</a:t>
            </a:r>
            <a:r>
              <a:rPr lang="ru-RU" sz="2000" b="1" dirty="0" smtClean="0"/>
              <a:t> молотком </a:t>
            </a:r>
            <a:r>
              <a:rPr lang="ru-RU" sz="2000" b="1" dirty="0" err="1" smtClean="0"/>
              <a:t>австралійський</a:t>
            </a:r>
            <a:r>
              <a:rPr lang="ru-RU" sz="2000" b="1" dirty="0" smtClean="0"/>
              <a:t> геолог </a:t>
            </a:r>
            <a:r>
              <a:rPr lang="ru-RU" sz="2000" b="1" dirty="0" err="1" smtClean="0"/>
              <a:t>угорського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Ласло</a:t>
            </a:r>
            <a:r>
              <a:rPr lang="ru-RU" sz="2000" b="1" dirty="0" smtClean="0"/>
              <a:t> Тот,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кричав,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Христос.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реставрації</a:t>
            </a:r>
            <a:r>
              <a:rPr lang="ru-RU" sz="2000" b="1" dirty="0" smtClean="0"/>
              <a:t> статуя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встановлена</a:t>
            </a:r>
            <a:r>
              <a:rPr lang="ru-RU" sz="2000" b="1" dirty="0" smtClean="0"/>
              <a:t> ​​за </a:t>
            </a:r>
            <a:r>
              <a:rPr lang="ru-RU" sz="2000" b="1" dirty="0" err="1" smtClean="0"/>
              <a:t>куленепробивним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праворуч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входу в собор.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мок_Сант-Анджело,_Ватикан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404664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4608512" cy="34732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Богоматір</a:t>
            </a:r>
            <a:r>
              <a:rPr lang="ru-RU" b="1" dirty="0" smtClean="0"/>
              <a:t> молода, </a:t>
            </a:r>
            <a:r>
              <a:rPr lang="ru-RU" b="1" dirty="0" err="1" smtClean="0"/>
              <a:t>наче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Син</a:t>
            </a:r>
            <a:r>
              <a:rPr lang="ru-RU" b="1" dirty="0" smtClean="0"/>
              <a:t>, а сестра,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оплакує</a:t>
            </a:r>
            <a:r>
              <a:rPr lang="ru-RU" b="1" dirty="0" smtClean="0"/>
              <a:t> </a:t>
            </a:r>
            <a:r>
              <a:rPr lang="ru-RU" b="1" dirty="0" err="1" smtClean="0"/>
              <a:t>передчасну</a:t>
            </a:r>
            <a:r>
              <a:rPr lang="ru-RU" b="1" dirty="0" smtClean="0"/>
              <a:t> смерть брата. У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спокійне</a:t>
            </a:r>
            <a:r>
              <a:rPr lang="ru-RU" b="1" dirty="0" smtClean="0"/>
              <a:t> </a:t>
            </a:r>
            <a:r>
              <a:rPr lang="ru-RU" b="1" dirty="0" err="1" smtClean="0"/>
              <a:t>обличчя</a:t>
            </a:r>
            <a:r>
              <a:rPr lang="ru-RU" b="1" dirty="0" smtClean="0"/>
              <a:t>, </a:t>
            </a:r>
            <a:r>
              <a:rPr lang="ru-RU" b="1" dirty="0" err="1" smtClean="0"/>
              <a:t>опущені</a:t>
            </a:r>
            <a:r>
              <a:rPr lang="ru-RU" b="1" dirty="0" smtClean="0"/>
              <a:t> </a:t>
            </a:r>
            <a:r>
              <a:rPr lang="ru-RU" b="1" dirty="0" err="1" smtClean="0"/>
              <a:t>очі</a:t>
            </a:r>
            <a:r>
              <a:rPr lang="ru-RU" b="1" dirty="0" smtClean="0"/>
              <a:t>. </a:t>
            </a:r>
            <a:r>
              <a:rPr lang="ru-RU" b="1" dirty="0" err="1" smtClean="0"/>
              <a:t>Скорбота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виражена</a:t>
            </a:r>
            <a:r>
              <a:rPr lang="ru-RU" b="1" dirty="0" smtClean="0"/>
              <a:t> </a:t>
            </a:r>
            <a:r>
              <a:rPr lang="ru-RU" b="1" dirty="0" err="1" smtClean="0"/>
              <a:t>схиленою</a:t>
            </a:r>
            <a:r>
              <a:rPr lang="ru-RU" b="1" dirty="0" smtClean="0"/>
              <a:t> головою, </a:t>
            </a:r>
            <a:r>
              <a:rPr lang="ru-RU" b="1" dirty="0" err="1" smtClean="0"/>
              <a:t>втілюючи</a:t>
            </a:r>
            <a:r>
              <a:rPr lang="ru-RU" b="1" dirty="0" smtClean="0"/>
              <a:t> собою </a:t>
            </a:r>
            <a:r>
              <a:rPr lang="ru-RU" b="1" dirty="0" err="1" smtClean="0"/>
              <a:t>спокій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біль</a:t>
            </a:r>
            <a:r>
              <a:rPr lang="ru-RU" b="1" dirty="0" smtClean="0"/>
              <a:t>. </a:t>
            </a:r>
            <a:r>
              <a:rPr lang="ru-RU" b="1" dirty="0" err="1" smtClean="0"/>
              <a:t>Мертве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 Христа </a:t>
            </a:r>
            <a:r>
              <a:rPr lang="ru-RU" b="1" dirty="0" err="1" smtClean="0"/>
              <a:t>здається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невагомим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оголеність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контрастує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пишним</a:t>
            </a:r>
            <a:r>
              <a:rPr lang="ru-RU" b="1" dirty="0" smtClean="0"/>
              <a:t>, </a:t>
            </a:r>
            <a:r>
              <a:rPr lang="ru-RU" b="1" dirty="0" err="1" smtClean="0"/>
              <a:t>багатим</a:t>
            </a:r>
            <a:r>
              <a:rPr lang="ru-RU" b="1" dirty="0" smtClean="0"/>
              <a:t> </a:t>
            </a:r>
            <a:r>
              <a:rPr lang="ru-RU" b="1" dirty="0" err="1" smtClean="0"/>
              <a:t>одягом</a:t>
            </a:r>
            <a:r>
              <a:rPr lang="ru-RU" b="1" dirty="0" smtClean="0"/>
              <a:t> </a:t>
            </a:r>
            <a:r>
              <a:rPr lang="ru-RU" b="1" dirty="0" err="1" smtClean="0"/>
              <a:t>Богоматері</a:t>
            </a:r>
            <a:r>
              <a:rPr lang="ru-RU" b="1" dirty="0" smtClean="0"/>
              <a:t>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замучене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 не </a:t>
            </a:r>
            <a:r>
              <a:rPr lang="ru-RU" b="1" dirty="0" err="1" smtClean="0"/>
              <a:t>спотворено</a:t>
            </a:r>
            <a:r>
              <a:rPr lang="ru-RU" b="1" dirty="0" smtClean="0"/>
              <a:t> </a:t>
            </a:r>
            <a:r>
              <a:rPr lang="ru-RU" b="1" dirty="0" err="1" smtClean="0"/>
              <a:t>смертю</a:t>
            </a:r>
            <a:r>
              <a:rPr lang="ru-RU" b="1" dirty="0" smtClean="0"/>
              <a:t>, </a:t>
            </a:r>
            <a:r>
              <a:rPr lang="ru-RU" b="1" dirty="0" err="1" smtClean="0"/>
              <a:t>тільки</a:t>
            </a:r>
            <a:r>
              <a:rPr lang="ru-RU" b="1" dirty="0" smtClean="0"/>
              <a:t> руки, ноги та </a:t>
            </a:r>
            <a:r>
              <a:rPr lang="ru-RU" b="1" dirty="0" err="1" smtClean="0"/>
              <a:t>бік</a:t>
            </a:r>
            <a:r>
              <a:rPr lang="ru-RU" b="1" dirty="0" smtClean="0"/>
              <a:t> </a:t>
            </a:r>
            <a:r>
              <a:rPr lang="ru-RU" b="1" dirty="0" err="1" smtClean="0"/>
              <a:t>проколоті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42852"/>
            <a:ext cx="3024336" cy="3139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Підпис</a:t>
            </a:r>
            <a:r>
              <a:rPr lang="ru-RU" b="1" dirty="0" smtClean="0"/>
              <a:t> </a:t>
            </a:r>
            <a:r>
              <a:rPr lang="ru-RU" b="1" dirty="0" err="1" smtClean="0"/>
              <a:t>Мікеланджело</a:t>
            </a:r>
            <a:endParaRPr lang="ru-RU" b="1" dirty="0" smtClean="0"/>
          </a:p>
          <a:p>
            <a:pPr algn="ctr"/>
            <a:r>
              <a:rPr lang="ru-RU" b="1" dirty="0" err="1" smtClean="0"/>
              <a:t>Ця</a:t>
            </a:r>
            <a:r>
              <a:rPr lang="ru-RU" b="1" dirty="0" smtClean="0"/>
              <a:t> статуя — </a:t>
            </a:r>
            <a:r>
              <a:rPr lang="ru-RU" b="1" dirty="0" err="1" smtClean="0"/>
              <a:t>єдина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 </a:t>
            </a:r>
            <a:r>
              <a:rPr lang="ru-RU" b="1" dirty="0" err="1" smtClean="0"/>
              <a:t>Мікеланджело</a:t>
            </a:r>
            <a:r>
              <a:rPr lang="ru-RU" b="1" dirty="0" smtClean="0"/>
              <a:t>, </a:t>
            </a:r>
            <a:r>
              <a:rPr lang="ru-RU" b="1" dirty="0" err="1" smtClean="0"/>
              <a:t>підписана</a:t>
            </a:r>
            <a:r>
              <a:rPr lang="ru-RU" b="1" dirty="0" smtClean="0"/>
              <a:t> ним самим. На </a:t>
            </a:r>
            <a:r>
              <a:rPr lang="ru-RU" b="1" dirty="0" err="1" smtClean="0"/>
              <a:t>стрічці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оперізує</a:t>
            </a:r>
            <a:r>
              <a:rPr lang="ru-RU" b="1" dirty="0" smtClean="0"/>
              <a:t> </a:t>
            </a:r>
            <a:r>
              <a:rPr lang="ru-RU" b="1" dirty="0" err="1" smtClean="0"/>
              <a:t>одяг</a:t>
            </a:r>
            <a:r>
              <a:rPr lang="ru-RU" b="1" dirty="0" smtClean="0"/>
              <a:t> </a:t>
            </a:r>
            <a:r>
              <a:rPr lang="ru-RU" b="1" dirty="0" err="1" smtClean="0"/>
              <a:t>Богоматері</a:t>
            </a:r>
            <a:r>
              <a:rPr lang="ru-RU" b="1" dirty="0" smtClean="0"/>
              <a:t>, скульптор </a:t>
            </a:r>
            <a:r>
              <a:rPr lang="ru-RU" b="1" dirty="0" err="1" smtClean="0"/>
              <a:t>висік</a:t>
            </a:r>
            <a:r>
              <a:rPr lang="ru-RU" b="1" dirty="0" smtClean="0"/>
              <a:t> </a:t>
            </a:r>
            <a:r>
              <a:rPr lang="ru-RU" b="1" dirty="0" err="1" smtClean="0"/>
              <a:t>напис:</a:t>
            </a:r>
            <a:r>
              <a:rPr lang="ru-RU" b="1" i="1" dirty="0" err="1" smtClean="0"/>
              <a:t>Мікаель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Ангелюс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Буонарротус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флорент</a:t>
            </a:r>
            <a:r>
              <a:rPr lang="ru-RU" b="1" i="1" dirty="0" smtClean="0"/>
              <a:t>. 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Опис</vt:lpstr>
      <vt:lpstr>Слайд 10</vt:lpstr>
      <vt:lpstr>Слайд 11</vt:lpstr>
      <vt:lpstr>Копії статуї </vt:lpstr>
      <vt:lpstr>Копії статуї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Натуся-Рося</cp:lastModifiedBy>
  <cp:revision>11</cp:revision>
  <dcterms:modified xsi:type="dcterms:W3CDTF">2014-02-05T19:14:43Z</dcterms:modified>
</cp:coreProperties>
</file>