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2" r:id="rId5"/>
    <p:sldId id="258" r:id="rId6"/>
    <p:sldId id="266" r:id="rId7"/>
    <p:sldId id="259" r:id="rId8"/>
    <p:sldId id="260" r:id="rId9"/>
    <p:sldId id="261" r:id="rId10"/>
    <p:sldId id="263" r:id="rId11"/>
    <p:sldId id="264" r:id="rId12"/>
    <p:sldId id="265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ACE-4478-4B5F-A41C-A355A4CE5382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341D-4066-438E-824E-0B754C1162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ACE-4478-4B5F-A41C-A355A4CE5382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341D-4066-438E-824E-0B754C1162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ACE-4478-4B5F-A41C-A355A4CE5382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341D-4066-438E-824E-0B754C1162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ACE-4478-4B5F-A41C-A355A4CE5382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341D-4066-438E-824E-0B754C1162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ACE-4478-4B5F-A41C-A355A4CE5382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341D-4066-438E-824E-0B754C1162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ACE-4478-4B5F-A41C-A355A4CE5382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341D-4066-438E-824E-0B754C1162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ACE-4478-4B5F-A41C-A355A4CE5382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341D-4066-438E-824E-0B754C1162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ACE-4478-4B5F-A41C-A355A4CE5382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341D-4066-438E-824E-0B754C1162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ACE-4478-4B5F-A41C-A355A4CE5382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341D-4066-438E-824E-0B754C1162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ACE-4478-4B5F-A41C-A355A4CE5382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341D-4066-438E-824E-0B754C1162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ACE-4478-4B5F-A41C-A355A4CE5382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341D-4066-438E-824E-0B754C1162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0AACE-4478-4B5F-A41C-A355A4CE5382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8341D-4066-438E-824E-0B754C1162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jpeg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jpeg"/><Relationship Id="rId3" Type="http://schemas.openxmlformats.org/officeDocument/2006/relationships/image" Target="../media/image46.jpeg"/><Relationship Id="rId7" Type="http://schemas.openxmlformats.org/officeDocument/2006/relationships/image" Target="../media/image50.jpeg"/><Relationship Id="rId12" Type="http://schemas.openxmlformats.org/officeDocument/2006/relationships/image" Target="../media/image55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jpeg"/><Relationship Id="rId11" Type="http://schemas.openxmlformats.org/officeDocument/2006/relationships/image" Target="../media/image54.jpeg"/><Relationship Id="rId5" Type="http://schemas.openxmlformats.org/officeDocument/2006/relationships/image" Target="../media/image48.jpeg"/><Relationship Id="rId10" Type="http://schemas.openxmlformats.org/officeDocument/2006/relationships/image" Target="../media/image53.jpeg"/><Relationship Id="rId4" Type="http://schemas.openxmlformats.org/officeDocument/2006/relationships/image" Target="../media/image47.jpeg"/><Relationship Id="rId9" Type="http://schemas.openxmlformats.org/officeDocument/2006/relationships/image" Target="../media/image5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571480"/>
            <a:ext cx="7215238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АУДИАЛЫ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4586" name="Picture 10" descr="http://www.mp3freedownloadsmusic.info/wp-content/uploads/2010/11/listening-musi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786190"/>
            <a:ext cx="3076575" cy="2857500"/>
          </a:xfrm>
          <a:prstGeom prst="rect">
            <a:avLst/>
          </a:prstGeom>
          <a:noFill/>
        </p:spPr>
      </p:pic>
      <p:pic>
        <p:nvPicPr>
          <p:cNvPr id="24578" name="Picture 2" descr="http://t1.gstatic.com/images?q=tbn:ANd9GcSyr7qPt_8FO6eBX5jreg9Oa9FYu1Op6wtAqEZXK03sLFoycqF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2643182"/>
            <a:ext cx="2643206" cy="2070859"/>
          </a:xfrm>
          <a:prstGeom prst="rect">
            <a:avLst/>
          </a:prstGeom>
          <a:noFill/>
        </p:spPr>
      </p:pic>
      <p:pic>
        <p:nvPicPr>
          <p:cNvPr id="24580" name="Picture 4" descr="http://t2.gstatic.com/images?q=tbn:ANd9GcR0FbiCmTloEI3YMZPdRqLESFZUKlCsikYw7B1bpXQetA-mc5flQ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2285992"/>
            <a:ext cx="2286000" cy="1847851"/>
          </a:xfrm>
          <a:prstGeom prst="rect">
            <a:avLst/>
          </a:prstGeom>
          <a:noFill/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054">
            <a:off x="4037261" y="2648566"/>
            <a:ext cx="4900618" cy="364598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Как только вы поняли, что перед вами - </a:t>
            </a:r>
            <a:r>
              <a:rPr lang="ru-RU" dirty="0" err="1" smtClean="0"/>
              <a:t>аудиал</a:t>
            </a:r>
            <a:r>
              <a:rPr lang="ru-RU" dirty="0" smtClean="0"/>
              <a:t>, начинайте говорить с ним на его языке. Как можно чаще используйте в речи его же слова. Говорите перед обращением к нему: «Слушай!», подражайте его любимым словечкам. И тогда он, сам того не понимая, начнет привязываться к вам, ведь вы теперь - с «его планеты»!</a:t>
            </a:r>
            <a:endParaRPr lang="ru-RU" dirty="0"/>
          </a:p>
        </p:txBody>
      </p:sp>
      <p:pic>
        <p:nvPicPr>
          <p:cNvPr id="7170" name="Picture 2" descr="http://t1.gstatic.com/images?q=tbn:ANd9GcQsgqN4TQhTZhW-iY_SX5Nipz9Nme72DAG8Ai_qq1ckilVf2v8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490835">
            <a:off x="512531" y="3366923"/>
            <a:ext cx="2970758" cy="2225203"/>
          </a:xfrm>
          <a:prstGeom prst="rect">
            <a:avLst/>
          </a:prstGeom>
          <a:noFill/>
        </p:spPr>
      </p:pic>
      <p:pic>
        <p:nvPicPr>
          <p:cNvPr id="7172" name="Picture 4" descr="http://t2.gstatic.com/images?q=tbn:ANd9GcTo-o41wZ13w2gI-pGRSV1qYivF5DXd4ZwclmVquVlVVQ4kVUh5L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599103">
            <a:off x="1620859" y="466627"/>
            <a:ext cx="3597722" cy="2363848"/>
          </a:xfrm>
          <a:prstGeom prst="rect">
            <a:avLst/>
          </a:prstGeom>
          <a:noFill/>
        </p:spPr>
      </p:pic>
      <p:pic>
        <p:nvPicPr>
          <p:cNvPr id="7174" name="Picture 6" descr="http://t3.gstatic.com/images?q=tbn:ANd9GcQYjaNymomutxRtIcdXx07a9ZLhG0hLHky3BIlNZOxquPIbC8O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34297">
            <a:off x="5274799" y="429387"/>
            <a:ext cx="2928958" cy="192444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2.gstatic.com/images?q=tbn:ANd9GcTpDkPiS-h_6pDTJhynzbhDugw2epAxpwtjV8WDSgls9Ud2CAiL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35535">
            <a:off x="1016164" y="2990491"/>
            <a:ext cx="2900096" cy="218347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357166"/>
            <a:ext cx="4729138" cy="35719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Пригласите его на концерт любимого исполнителя или подарите диск с любимой музыкой. Или устройте романтический ужин, включив негромко красивые мелодичные композиции. Нашептывайте нежные слова и болтайте с ним по телефону - поверьте, он это оценит.</a:t>
            </a:r>
            <a:endParaRPr lang="ru-RU" dirty="0"/>
          </a:p>
        </p:txBody>
      </p:sp>
      <p:pic>
        <p:nvPicPr>
          <p:cNvPr id="6148" name="Picture 4" descr="http://t3.gstatic.com/images?q=tbn:ANd9GcQY6TMymlp7UCiv9BZu3RM4Cx9P93R2CDBEKOJuQmYUk4V4LA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24425">
            <a:off x="3701305" y="4125343"/>
            <a:ext cx="2813143" cy="2109857"/>
          </a:xfrm>
          <a:prstGeom prst="rect">
            <a:avLst/>
          </a:prstGeom>
          <a:noFill/>
        </p:spPr>
      </p:pic>
      <p:pic>
        <p:nvPicPr>
          <p:cNvPr id="6150" name="Picture 6" descr="http://t0.gstatic.com/images?q=tbn:ANd9GcSrUR9U1XBxy9wFxs3FhEbFHemCG6AcGER-N3UWXa_EaiGbOpgR9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172632">
            <a:off x="6455462" y="4825367"/>
            <a:ext cx="2209800" cy="1657351"/>
          </a:xfrm>
          <a:prstGeom prst="rect">
            <a:avLst/>
          </a:prstGeom>
          <a:noFill/>
        </p:spPr>
      </p:pic>
      <p:pic>
        <p:nvPicPr>
          <p:cNvPr id="6152" name="Picture 8" descr="http://t0.gstatic.com/images?q=tbn:ANd9GcR6neXImJCYZ9GzZqRb1UQUvmPPFwIPL-sHGNuBEeiRcMiWnG0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332234">
            <a:off x="744116" y="1039616"/>
            <a:ext cx="2952598" cy="190490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42852"/>
            <a:ext cx="3576279" cy="6624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642918"/>
            <a:ext cx="4010025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140017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/>
              <a:t>Из </a:t>
            </a:r>
            <a:r>
              <a:rPr lang="ru-RU" dirty="0" err="1"/>
              <a:t>аудиалов</a:t>
            </a:r>
            <a:r>
              <a:rPr lang="ru-RU" dirty="0"/>
              <a:t> получаются отличные психологи, прекрасные музыканты и лекторы.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6" name="Picture 4" descr="http://t2.gstatic.com/images?q=tbn:ANd9GcRiB9ASCHQYnxwa6UT6Gdl_iswYuMAB4Qt9Co6ZDeKC_B42CHF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23540">
            <a:off x="6247081" y="1932464"/>
            <a:ext cx="2316864" cy="3190238"/>
          </a:xfrm>
          <a:prstGeom prst="rect">
            <a:avLst/>
          </a:prstGeom>
          <a:noFill/>
        </p:spPr>
      </p:pic>
      <p:pic>
        <p:nvPicPr>
          <p:cNvPr id="3078" name="Picture 6" descr="http://t2.gstatic.com/images?q=tbn:ANd9GcSeez8wRfFIhI8cBJqiixqSF8jspFJFLHYsXbEpPnqACrlydVxe6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60603">
            <a:off x="559644" y="2188471"/>
            <a:ext cx="3419073" cy="2689311"/>
          </a:xfrm>
          <a:prstGeom prst="rect">
            <a:avLst/>
          </a:prstGeom>
          <a:noFill/>
        </p:spPr>
      </p:pic>
      <p:pic>
        <p:nvPicPr>
          <p:cNvPr id="3074" name="Picture 2" descr="http://t0.gstatic.com/images?q=tbn:ANd9GcRTOBLTg9MkP_SdUGltk_0FUVg8s6NBquReCLj7VlVk68-4OEZ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8443" y="4436724"/>
            <a:ext cx="3181423" cy="211709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0298" y="2071678"/>
            <a:ext cx="4357718" cy="392909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Беспроигрышным </a:t>
            </a:r>
            <a:r>
              <a:rPr lang="ru-RU" dirty="0"/>
              <a:t>подарком </a:t>
            </a:r>
            <a:r>
              <a:rPr lang="ru-RU" dirty="0" err="1"/>
              <a:t>аудиалу</a:t>
            </a:r>
            <a:r>
              <a:rPr lang="ru-RU" dirty="0"/>
              <a:t> будут кассеты или компакт-диски с классической музыкой. А также всевозможная аудиотехника: плеер, магнитофон, музыкальный центр. 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solidFill>
                  <a:srgbClr val="FF0000"/>
                </a:solidFill>
              </a:rPr>
              <a:t>Нежелательные </a:t>
            </a:r>
            <a:r>
              <a:rPr lang="ru-RU" dirty="0"/>
              <a:t>подарки - видеопродукция, будильники, головные </a:t>
            </a:r>
            <a:r>
              <a:rPr lang="ru-RU" dirty="0" smtClean="0"/>
              <a:t>уборы.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2050" name="AutoShape 2" descr="data:image/jpg;base64,/9j/4AAQSkZJRgABAQAAAQABAAD/2wCEAAkGBhQSERUUEhQVFBUWFRgUGBcWFBQUFxgYFxYVFxUUFBUYHSYeFxkjGhQVHy8gJCcpLCwsFR4xNTAqNSYrLCkBCQoKDgwOGg8PGCkdHBwpKSksKSwsKSkpKSkpKSkpKSkpKSwpKSkpKSkpKSkpKSwpKTUsLCkpNSkpLCwpKSwsKf/AABEIAMIBBAMBIgACEQEDEQH/xAAcAAABBAMBAAAAAAAAAAAAAAAHAwQFBgABAgj/xABLEAABAgMEBwMHCAcHBQEBAAABAgMABBEFEiExBhMiQVFhcQeBkSMyQqGxwdEUUmJygpKy8CQzc6KzwuEVJTRTY3TxF0NUZJNEFv/EABkBAAMBAQEAAAAAAAAAAAAAAAABAgMEBf/EACMRAQADAAICAgIDAQAAAAAAAAABAhEDEiExE0EEIjJRcWH/2gAMAwEAAhEDEQA/ACdq4zVw61UYW8Kn898cy9NdXGtVG1z7IzdbH20/GEza7H+c199Pxh4OzstRyW4TNuS3+ez/APRPxhNWkMr/AOQz/wDRHxgyT7QX1ca1UNFaTyY//Sz/APRMJuaXSScTNMgfXELJHaD7VxmriE/6h2deCflTZJIGCXCMTTzgmnfWLJq4Mw9NtXGtXDq5GBuEZrq461cONXGBuAG+rjerhzq43q4RG2rjNXDm5GXIDN7kZq4aaQ263Js610KKbwSAkAkk1oMSOBimL7Ymt0us/bSIcVm3pM2iF91cZq4HSu2ZNdljxc+EcHtk/wDXH3zFfHKe8COW41q4Gyu2NX/jp+8fj+aRx/1gc/yEeKvjB8cn3gTLkZq4F/8A1cfJollBPAXifAGsIzfavNpzZQj6yFD8UP45L5IFcNxvVwFne16d3asfYHvEbHaPPrRe1wTVSk0S2iuyE41I+l6ofxyO8DRq43q4q3Znbbsyw7r1lxaHBQqpW6pINMAN4VFyuRExhxbTbVxvVw41cb1cA021cah1q41ANPbkULtGl9Y60glKUJaW64pfmITeAK15/NoMCSSABUwQ6QIu3O0KLYYGAWL7n0g2o6tJ5XlrV1A4RpWPKLekLLP2Ws3QXhu16pZss14lAVrAnnnGp+y0MPat1DSTgq8lKVIWg4hxs02kkbs8IjmrVbDYbCQaIJ3bhUmgPrpEi6yuYsRqYzVLOOt3q1JaCkrSK8E3ikcsI2ZzB7O2dIlIEupS3VXQlssITUk0KagZ4+o44iJIWHZ8pRE9MIQ8oV1baAsor866lR78BhhURHdnyfKvv0CjLy63Eg4i+dlH80QD2jEyDNvLvOO3EBKhiS4+4As143SpP2+kBQtukdjJlmkzDZbflFkDWpQApsnAawDBSK4VABBwIMUXTV1JbbAAG2SCAMaJxxHVPjBI7MFuPS07IzYCi0dUo1ChVRWgpvDMgowPKBZpjJFh0y6jXUuuIB5ENqHqIgPEAkR6Q0Btr5XIMuE1Wkapf10YV7xdV9qPOSBnBA7LNOWpEvNzJUGnLq0lKSqixgcBuKT+6Ii8bC6zg36uNXIr8t2k2cvKaQnksLR7RSJaV0hlXP1cywvkl1snwrWMclewdXYy7CqQDlj0xjdyFhkrkb1cLBEbuwsBENxlyFrsZchAPO2BKlSzDSAVKdmAlKRmTdVQDvMMJXRGWsxkOTTYmZg4kEBTaDndSk7Jp85VcRgIvk3JJcn5W9jqkPvAfS8k2D3BxUNO06TK5BaUkA1BqeQJI6mlO+Ojj/izt/aDs22EzaUh2QbU0oYXQ05QYi8WwkKAwzHWkU/tF7PBKp+UStSyfORUquVBoUnMp8Th0hxaPyuUnr0sQW2mUOFAoTqm0pbKuWIpSDFMySJlgoWNl1AqKcaGNER5ebrL0mLKCnUS7iTh5Ru8RhRW2CDj1w3UhxZkn8vdK3A3LssNJMw62iguJwTRGRdWKJAAxIrQ41rbgulQ4EjwMEWzZJCLFZBzmXHX1UwrqiG0JPIVr1gNFO6drZBRZ7SZVoYBV1K3l09J11WNTnQUAjmV7TJsYPlMy2fObeSlQI3gGlU+sRX9UVEhJyBOe4Akn1Ry5Z60ov0qm+UVCgReABIr3jHKAJ/THRlosJnpEEML89s4lpVaKT0qIgZUeRRzvn99Q9gEEXs9l9bZ0225ig1wJ4tmqvEJ8BA+CaNN/swfEqMCRH7GntuYRxQ2vwUpJ/GIKVyAToNpOmQmC44lSkKQWyEUqKlJBoSK0u5QW7I09kZigQ+lKj6Lnk1dNqgPcYxtHldZTl2MuQslP5+HGN3YhZC5GQtdjIAc0gKdtcsX3/Jiq5ZAKkjElpxIN4DfdUnH9pWDXAI7Tp1SbVdKFFJSGwCDQijacvGNqpsG8qHHVhttJWpWFB76Zc64DfFwti1izKNWe2qoodYRkoqUFuK6VwHKkTFnWO+tsPzc0JRhfm+SSX3v2aEgKXj6RB44w9l7KspNVfJp54nNxbzSVnPG4HE06ECLQZ9mlrobmlNOkBuYbLRJyBzTX1+MWnSzRKcVVDBvIWkJonDI3gSeu+IJeg0pNV/s+YWh4C98nfqhzDegnBQ5gEc4jJjSa0pUFlbqhd2aKvDuJBqPHvgKUxMPosSTUwFhUy8vWuEG9dp5gJ4jPrXjAwtmdU8oOrrVwrWa81AD90CHc00t5wreVeJ3CoHfXOGNt4FA+iT4qI/lgODVEKQzS/EnYqxeUSEqoBS8AoVrmKwHJvejkuDl6oudm2E/MC+zLhScrwaQEjqoigic/wCl08R/h2x3sD3wEGsvaKm/1bi0fUUpPsMS8rp5PN+ZNvjkXFKHgqsWec7M54D/AAoP1Q2T6orE9YzzSlIWypKk5pKBeHDDPePGDB5H7s/tVczZzDzqrzikqClUAqUrUmuHICLDSPMEvpfOy6A20+60gVohJugVJJoOtYfynavPy7iF65Tou7Tbu0hW0rEb0mlMRwjKaNIs9IUjKQOLK7eZBxI1wdYXTaBQXEg8lIqSPsxYZTtQsxzzZxofXvN/jAiOsq2EdpBpOiVtqTS4oJQ5LuNknIFxwXCeV5qnfyh92jyS5iVDbdbwWFVG+gIIr3wK+2a1G355ssuIcSmXSApCkqTW+4qlR1iJsntInpZISlwrAAAvYmgwANa1742rGQytOr9Y/Z+t2aExMOKSi4m+jLZ866tVaAVOVIsemfaC3KS7ikEaxSClodQQlXLHHomB5Z2klqWmbrLS3QDiSoIZSfpYBNeWPQw6nuzQKXftO1Jdpz5iaKpyopSd30YooiQx3RdLOeVNWRcaxfkXFqKB5ypd6hUtI9K6sY4ZDnE2z2ZSDoozarS1c7gH4oazXZRaEksPyq0rKcQpBOIOYIzIPSnOAw9EwThXurwhxKS63FpQgFSlEBKRiSrgBvJiyTE5Llf6dKqadzJQDdVxVsKTX19Y2nTBiVB+QtFKyKaxSQFY8CST7ekBatNrTqLJswytQZlxJv0Nbq3BQgneUp/OIgfTIolI4Nt+ttKveYirQnFuqK3FEqNTieOJ9cS9q4OKHzTc+4Aj+WAiTsNzHL0wYaqVXfAawWPpdMyp8i+tI+bW8jvQqo9UehNF7QXMSbDzlL7jYWaCgqeA3R5aEeotC0Us+UH/AK7XrQDEWhVUvSMjukZEYt3AV0mlm/7UnZqZF5iWLZuf5rqm06pnoSCTySYNMAztfmLsyGE433FTTg4qIS0gHolo/ejSE2Va0LfdmHi88qqjuyCQMkIGQSBhTD2ws7biqCh9UQ009xzNedBCoZupxz3wTbD4+OeT19JyStAUGN1QN5KkkpUhQyUk5pI5ReZKcTa0ssOAGblgAugA1zR81yg3514EHcRAm+WBMWns/t4S8626TRKyGl0+ashJvb8CUq7hBuH0jETbcgZd64a3VC8g8RvHUe8RXLeJvp/Zj8bg90GPtX0fAli6kULLgV9lZCVDxKfCAxbBqsU+Yn1lSvYoRTKqOaFTE1YyaFfQD2xFSido8okbNcpf7vYYDkTNHtQxIOzcym8GXmktCm0spDTwQ2TgKqJBO4XuFIndH7NmLXq/aUw4yyojVSrThZBSaEKX6RGI5niMoqWllmrRLWdLqOw4VvqAOesNE15pabHeoxb5OZuA8sOm6h8ICm2ENKtERJON/wBmOvy7pxrr1qQo1ASFJcJSR1whNOmMqUh6elR8rbdDEwUJS4nAbK7pN0hSU4cCnPKErbtAKTeBJOWJr7Yo881Rt47tWFEc0PspSfuvuCFvnBE75Sna+6hyal1tpCEKk2VpTSlEqU4pIplgCIH06napwSn1gH3xde0h2r0qPmyEqP3CffFPmxVfcn8KYZo9ScYxJFaUPj/SOyMY4aTtmAzwkAgDAUHifyYvug2hCHmjOzxKJRBolIqFvqrS4jfSuFRiTUClCRWNEtG1T0+1LCoCjVZHooSLy1eAoOZEEbS2223FhpqiJaXBZaSmlAEihXTPayB4dSICMdItOnXE6mXHyaWSLqWmdjD/AFFpoa54JIHM76Q9N0OFBvOHt4+2O7Tnqm6kkjlXw/pD+ztFCUhboIr6INCB9I7ug8Yi9609r4+O3JOQjpy3NYMUJTSlboGNBStIl9GdOpmUUNQ6QK4tOKKmj9j0TzTQ9Y6mLHZSPNSOlT66/wBIh5uxx6AIPBRw+IjGv5FLS6rfh3rG+xrk5iTt2XULgQ8kDWN1FUk5LQoZg7lDoRugQaXaKuSL1xdSlVShfEbweChv/rCejNtOy0wh1s+UaqaAGik+k2unokfkUBg66R2O1a1nBbYxWgOtk5pWB5p4GoKD38I6HHMeXnFLd4gcTTxwix6RygSXV1NSpSh3r/rEPJMETDaSMdagEfbTWJvS9VEkcVU9pholV0FR3g9R7xC6ZZVaLojCoJOBFaYeB8I3IoqRDm3RR1KfmtoHim//ADwGSRIVyUk/aEeitBNJpd6XZYbX5VplCFIOB2EJSop+cK8I81gRduyME2qx0d/hL+MKYOJeh7sbjcZGbRoGPP2nLgetdZ3FpsjoUg+8we1u3QTwBPhjHm+1Zy8qVmK4KbUwo7gtpaqCv1VJ8DFVTZEzzP6QlO6qfbj74lJmWqPz7N0RFsO1UlxNcMMcMQa/GLGwsOISoZKFeNK5jupGfNviXZ+HMeaqcXqVw4w7sJ/ac5Iv570mqSBxrSHVpaOqUolumOJBNKcxyhzIWOWghvznH3EINAaBJUAe6hOOA2uUX3i0MPjtS0zPoZ9MnQuy5iueoJ70qve32R50tNwFdcqIb/hogx6d25ckHUg+clKB9tQP4YC1pHa+w3/DRGjnqySyVDiQyUeKj6gIjZU7XcfYYkWBRtHME/vqHsECpGLT6z78lJvMj/DoQpQAHmrSlV4mnzq/fPWI+VtNKhUqwViCd4PHnC1hdpMq00huZaeQrVJbUqiVoVdQEXqAg7sqGlYYqtWyVukodeY2stUFtniUhK7yRy9QgZ4ydoaFOI3RXtIhqmDe853AD6CVBa1dL6GxzKFcDFntPSOQbZJYWqYdyTUBlIrhU3jeNOVOsUydtlLiXBM3FvLuAOXv1aE3fJoQnBIAvCgqDexyrCxUHHaS5+nFPzJeWb70sIqPExXZgbZ6w60utRMxOzDyDVK1kpOOKQlKRSvSEJ0UKuVR4CkMzXUpFCHArIkXVA88SOENpBNVGHcxJlCQolJqlRwWhWQ3hJJGe+Gss7cQVZ40HhAYndnA1Erak76aW0S7ZwwU5gacwVNwnaUkhmUU4oBS6ACoBoo4Ak76UJ7o3oq5XR+ZO9VoNXul2XIHjEj2gyxFnoIGGuSKb6UVSveIClU9EbOvulZpRFKA/OOVOJAr4iLXOKSlKlqJIAxUcABz5d8MdC2QJckAYrNTXLZSB7Y3pkmsoqhJoU14Url03bo83l/flyXp8FunFsKraGk6lmjYCU7sKq6k7um6OJGfvGigKnIk4eERIVu9kOWyNmg2qilTXfw60jsnhrFcxy1/J5O26kLRSUEOIND5uyCMCKY8cMO+DN2KWqXJZ1pRrcWFjEHBwGuX0klXVZgS2unyRxrlgBQZ8fGCF2Dec/lQNNZGuJUvf3eqFwW2n+L/ACqxHJsfasaZWQGbbugABTyXB9o3/aYhdMV+YOKlHwAH80W/tHeH9soVuTdJ+y2D7oHNvWwhxwUqABSp6/8AEbuH7LWQzVQEZpAf0t4DJKykdE0SPZD3Rdu883TEFSfbEROvX3nFfOWs+KiffAPtwIvHY6n+9WuSHT+4R74o4i+9i4/vNPJp0+pIgVHsf4yMjIzaIi2Jm7LPK4MuH9xUebNHXw82uVUbqlEPME5B1IxTyCk4dw7/AEBpc9SQmiNzDn4TAzkNB2EtN30KvhKaqCh5wAqR3w6M7zilyzIWFIWClVaKrmFDOvMQ3YnHJRRSoVScaGtDzSdxi+W5owF7YvJWANula0yDiQdscxRQ5xCiyXSmmwtPELSRT7Yz6YxUxsZJVvk7EotelyKYIVXhUU9WPqiX0SvqK5l4UHmtjI5EKoOhp1PLBs3YTbVFPqbSBndFCeqiAQPqivTOGlq6WA7DArTBOGyO73Qq0iF35LXjJb06tvWLQ0DWhvr6+iO4VPfFUtHP7CP4aYs1n6BTTw1hFSrEk5msVy3ZctvKQc0XUHkpKUpUO4gjuikVwzl8yeXw+MXXQ+wWXwDMFy4hCBdaKUqJUVkm8oEAAcseWcUlo4K6ROSltuS5GqIxbQCCK1oKjvxgOU7pNYaGmlkLvLaWE112sCmlk3Ng1LbgVUFNab6CK0GFYEhV07wkq/5iVsBj5TMoadoGypb7tKXlJbbUspvDddQUgDK9vgnTGlKy1qbjIYOzqg2kJCeA6cYBaYgF3aA0FT1Td3cI6l5ZKkqKnEIIpQKrtVJrlUgDOtIvtu6HASRcK0AfrWdqriEhYS8y6abQBNU50unjEvYGhMk7ZQfcaOuDCnSpJUBgpYSSMjS6CQMcIU+GtOKb+QsMiACda0abr5vGlcACBw9YhxOJwV+d8PdMbKal3QhpJTRS0HaUqpRcxxJp53/EITgywrtDDHGmO7kIbKfBnOtNhBLSioXcaoKcSoDeTXAgxGq/Vp+sTEzaroW2pSW9XW4gi8tVTVaiqq8fQApyiGe8xHefXAcCH2cPa2RtCUGK1IQ+2N5U1tUHUoQO+Ji19JGpmzlMi8VG4pJpQBQxxrxN4dSOMD3RW3DJzTbwrQGihxQfOHsPVIi+uyrbMyVedLvBTjIzTU7a2q7qHEYioIOdYEyh9CrTAUWlVN6lyuV4YUI5g/u84tk8wHEKQvJQoUpFNwoeoIik6TWMWXC80PJqVeoDig1J60riCN+EPrI01FAl7Aj00Amv1hXA8x4Rxc/FMz3q7eDliI6WRM/oa8hRCaLTjQhSQqn0kk4GHllaMqQb7l2owAJqAcqk7zjE+beYpg6gYbztY4UpTPu+MQlraUoFQyCpVKX1ggCuVEZnHL2cZ78t/wBcbRThpPbTPSJ+8UtJN4kjkAT5o9vhBX7HZLUykxMEUCl3E80tC7UHftKI6pMC3R2xHX3Q2kKL7xok18xJIK3F4ebTE8uoBJunVut2fJok2D+rQEcyqm/icSo8zHZSnSuOLl5Z5LTYOtKLW18++4Mrr1D9VpYH4fVFFm/fExKKqXD/AKTv7yCj2rEQs2qLZQsnZ64Q8onJCSv7qVK/liNbHsh9ocbqJhX+iseKSj+eGiE4wF9twQexJP8AeXRhz2ogf0gi9hyf7wWeEuv1rRAcex2rGoyMjNopem8yU2fMkZhpRHXCAix2kzgzUhXVse4iDFp65/d0z+yPtEBHRfR9D156ZWWpVoi+oectRyaa4qPHdDr6RaP7Tsn2mzKiE6ltZOQSF18ATC0y+Xjeds8pUc1NvFlR6gUr3wo32nmXFyzpZiVbG8oDjqqb3Fk4nx6w8k+2Z+lJpDEyk4FJbCTTfQjD1HpFoyFfUzIIV5aVmgfpOXvXUVicsvSOymvNZKDzbqfGpi0SzElabRVKUCgKrllkFSa70HeOY9WUDrSvRJUvtpBLZNK0xSfmq/PKAvvJXd/TaRDS1MrBcCFFKbq0moBpmKQFZ1wqUSTUk1J4k4kw+ZTj3K/CYj5iBdYwm3kYu2isuyVLW6yh8pCBdcK7oFCTUJIqoneeBwxikJGBh+Z9xtRLa1IqBW6SK0rSvGA5W2ctNuWXfbQghh4JSoIDaltuoUHWFlKQFlIUaKpWihyh7/8A0jLiCQsAgVofO+6MSemED9bq1AVNUhVaV3qxOFa1PGHz1mUuEpoF1xDuRFK3qjZpnl6XKEd8nC1oaSLLSmqm6QECu5AVfUeql4nlhvgm2XLrFkBWpQUfJym9UXhVBF+l2vnHjAo/sZRUpIQ4FJFabCjkVZVFcMcKnOJqR7R5xLIlryC0Uam6UCoSRdz6QrRrr/G54pu+f9b09VWZV/uH/wASBEvYFmIefKHKUDL7gy85KNg0Oe0R4xD6d/4g/wC5mfU6iJ3RyWUp1+hoUyq1b8tYzw74pwy40psFTVnKccDSSHkJTcTRRBQ5iThVOI8YHzyK3EjgB4/8xftP7WUuSaQST5ZRqa4gNtUOZyNd8UmUKde1fNEgoqeAGPugOExMaOUJooZnf+eUTNgTxabMvMbbBxBB2myDgpB9GhNQd1TmCRGfL2D6afZ7YTWhtWSk9xECdTRZcbF4eWbP/cABNMvKI9HqAU8xlENM2M06KtpIO0byCm7UDHA4COJd55k1YdpvunFJ7tx5ikSI0sJ/xEmlw/PRqycOF9II+9AEM1o1hXWGlK+bu5lRwPdE1YuiV9Q1KCs1/WL8xP2sBvySCYWGnDKcRIrKhgLwaTT7W0Ybz/aBOOi60lMunLZqpdDuvnLugPVxctaXshpYQoOTSxRSiMRvoEjKlcE95gT2xa7kw4VrJNakDPPEkneTvO+HSZUqNVkqJzJNTC/yJMBIiV8179l7XmfjENM5xap1oIYcI9IobHjrFfgRFUmDjAqFh0dNJd7mmnipPwjlKM41Yp8grmR7a+6FRvgT9kCIJPYWj9NdPBg/jTA3ME7sJT+lTB4MgeKx8IJ9Kj2NNYyMjIhoHWnSv7umf2RPgQYD+kS9WGpRJohhAK6ek8sBTiudK0HIQZNJMZR4fQ94gI2ztTb5/wBVQ8DQeoQV9It7RK8VBKd8PPkoTnjzMc2Y3V/pU+Ah3a6LqCeg9cVvlrXj2k2cWXaamHkuMLuOJOHA8UqGRByI5wcrDeZtSWJUjFaSlxFcQclY/OB376gx5ygmdkdvlp5IJwKqHDoCSeaT+7yhsJjVW0hsJUpNOMrxKCoV4gpJSrvBB76RXJgYQZu3OzgH2HhmtCmldUUunwc9UBl/fAcEEZfnlCz2fdCLeXfCjpx7oDOGZ260tu6CVFJvECopwOYPMRIspvi9eAuJTUBxJqFg7ISEjGqceGEQmrNCaGgwJ3d8SNjzjaL1SULKQEqvG7WpqTdQTkRTp3QA8vON3l7W2hTiSkJWQAbhUqiqoAyy3iIWWV5RP1k+0Q+tdSFBB1pWu6bwwUK3sAkg1Gyd/CI1o7QPAj2iAfSz6bK/SFf7mY/iJiXs7S8y8ypeqK77WqKUkg3b6VHcfmeuIjTnB8/7mZ/iIhJNoBqYDim23QB5jiQpBrxEBTCc7U9PUWgiWQ20poNX7wUQak3BhTOl3fxiiV8oO72Q5tp4LXeCQkEqISMkgnzRyGUNv+53wGfCO5eXK1BKUlSiaAAVJJyoBDrR6w3Z2YQwwKrVmT5qUjzlqO4D+kFFu1ZSxwWZJKX5kAh2ZWKgKyUlArkDuBFN5JwgJW7H7IJ54BRRqx9IhJ8DE6nsVfT6au5aPZFXtrTqadUS5MOmu4KKAOQSmgHhEUxpK6mpS9MIVWouvL8CknDrjAWf0uE/2WTKBsumvBYPgFCoiqWpZ81LGjqSngaApPRQziy6PdsM0zRLxEwjIpcoF9ziRTL5wOUFSxp+StRg3AFAii2liik1y2d3Ij1HCAsl52FqL3gGFBax+b64unaL2ZqkjrWarYUd+KmzuSriOB9+Y+WikB4e2vN32GgBTFaj9Yqu16XUJ9fGK09nE3PHyTY5H8SjEG7mYDhPWT+q7x7FQtxhKzP1f55fGFjvgIgTBS7Bk+Xmj/pIH75+EC4iCv2Co25s/RaHrX8IJ9HHsX43GoyM16Hduq/RXqZ6pfqBIgSTbIMy6dy0oeSeSgMetYK84q804nihQ8UkQGXzrWQfTl9lQxFWlYpV0Sqo74KJt7N9YGpkKPmn2HCv54RPzciFpKeI/J9kQKrO1jWzioVPxEObGt0Aat3CmAVwHBXxh2ifcOjg5IiOs+kNM2Y4g0KTwqASD0IixaPMqYU1ewUtwmm8AoUO474kHLSaArrEU+sD6s4ZWU+ZmaQpOCEXqcycCo8MSO4GCJmZTetaxMxK69r9oaxhiu51PrbVX3QIXGiRFy7RbZC1tNg1osrPqSPaYpswaYc4tz1IrZu4HrCzsoVlIbClqKakJSSc8aUreAwxEILicsa0H5QpmGr6Um81eAqKggqAAUCkYjrQ8DQUiUnVoWhaNpQF28KXTXPHEH4xdZywJNchKGTUFzjlElOBrskuhwZJun0jyyBiH0r03dnW0pdUlRSajZVeHGhVWlagEV3RJy+nLDEnLiXb/SWiK3gqgoCHDeGaV1OG6pyoDCEu5bs5BlZh2aXqHWr2zshIKUhSQsAemFCigd++kUA+4+yCLZ9rys5LzT085R5QICAspKUpSNTqklXlBeKqgg450rWB3DELNpyr9JVw1zx8VpiOnF1XC+lFumaW2otaopQBmTeOal4gZ9/WGjqxe2gSKbiAfWDXpARtPHEd8JLO1Hc2cR+d8YiWKlD6RoDzOEBibYTn9nWYladmZnj5/pNsDhwwNerg4CKtPTl1AAG1lWtRnmnlTHqa74tOku3OJaTghlhtCQMgDU4DjkO4RVLYbKpm5lS6nx4eMCY8l7E0f1g1jlbu4YgnmTwh/OSjbYySkZVIHgOMWVEsEpCUigSKAcaGmXhFAtybK31VySSkDcmnCOOs25LvV/X8fjjxsl1NtryoDyNFeEL2Tab0i+h1pRTQ4ECtRvBG8H5u/wBcQaTvy5/DhE1Iq1rakqzyqTjjkeu7ujedr5csTXm8ZkvRNg2w1acneKQQtN1xs40JGI6ZEHpvEATTnRkycyto+bWqTxSfNPu6iLL2UaTambSyqqUueSUCRS9jcIH1hT7auUWjtvsgKl23wMUK1Z+qrEeBB+9Gjmn/AKB875iPq+8xCO5mJudyR9X4xBuZ98MQsdmJ2IXKc4Ts3zIWrnAg3uwW+whvCbPNkfxYE++C/wBhqKNzXNbXqC/jCn0qPYoXYyNxkQsKXJykCvSl/wCTT5WyAAUglPoqChtgjgTF7edMVvSGww+QoUCgKY1xHDD84wqzh2jwhpXDyrFVN+kjNbfGqc1JHEZb+MZaPyd1N6h1nFBAB5qzpj3wyTZbrKryLySN6Vf0hdy1lf8Adl0rPzriQT34mNWZumx04balE+gE4161PsicacRJtGtAtQyGNBux3nf/AMCIV3SdSQQ22lvnTH2CvfEM9MKWaqUSecBFpycLrhWe7oMo3Ne/4w2pDqbNSYDIfn1ROaPqWU3GAtbhUqqKm7doi6UbrxxqM9kRAqmDQAAVBJrjexGXTuiVsG31SrgWlKVEV2ViqdoAbsRkPCFK69Yn9vR5N2gUKKHmgFDMEJNMKw3LsurNsDoCn2YQlbtsGZeLpQlBISClGWApXGG8rMJSoK3jHaSFjfQ3TSue+sBWiN/X0eGzpdWSlJ+0D7RCarBHoueKfgfdDm0J1t0bLTLaqg3kX0biCClWz804cDiaxM6CWI064tT9FITs3b9MSMFEjIDDr3QTOe18PFblv0r7V6fk33KXlJXdrSlE503UA3CGcwkhZBwIz390FxzQuSUTcLqEivmuhZOWQVXjAmtBFHljgtQ8FEe6CJ1fN+Pfh/nGGT5xEOZebKDyqCR0NajgcIbvjL88Iww2ApOprPuHcWmlDgaCmfWK5pFLFueUTxSoc8AR60w8atJXyeWm0AKU2Pk7gNRTGqFHlXE/WEat7WzSPlFweTFFFIyqqhBxNSDQ4boExOLgg3gFJzOI5DCkD3SmzS0+o0Nxw3kndjmOoMWbR230OIShRoulNwCuQPGlIlZ6TS6kpcTeByBryoQQag47o4YmeKz0pj5qYFoJ74m9GWCStVK5Cu6uZx4CnriYXogzXArpmdoUzOGWMOXkoZbrS6gZAZqJrhzJJPvxjS/NFoyv2XD+PNLdreoV5LxbmlKTmk3wd1QUqFOhHqg69pSw5ZLqt11Kx3KSoe6AHIoLinFb1bIAyqoigHqHfBk7TbSDVlluuKrjY8QPYknujpj04L22dA+bTUJ+rEM6zQ98Trjqbia1rdG6taxHOEcIZQk7P8zv+Ed3s/zxjizj5PvjS1Z/njAl2k4wduyaxlMypWoULhveAp6oFGgWjipuZSKbKTUnpn4R6MlpcNoShIoEgACJmTiCoMbjUZEtQYcYhsuWiTMc3Iz1piFckeUNXLJSd0WXUiNGVEGliouaPpO6GjuhqDuHhT2ReRKCOvkgg7SXUNntCTur4/GEUaIOE4k06Y+ME4ycaMjD7yXUPmdDwOsMJvQ1+uyAobsaeMFJMiOEKolqboXeR1C1jQd04rw5D4wqdDyMoJ/yYcI5MkOELvI6hQ9o0sboSZZfYJLalIrgbpzHAwVXLMB3RHzNjA7or5DrtZ2s5KgtaUTSMKoUAa7SADnXAihEQkw8VuKURdJJNBWmJrhyggTejYOQiuWpo24k1Sm8OWcVW0L5ebl5IiL2mc/tWpkZd/ujAqsP1WS6sgBBHUR09YxbFSI02HOe6JWulta2Xv1L4uKr6J3L7jTHkDui9WJPagGUdAqBsmmy6g12hxPHv3wKCmLLY+kaFthibrdTi26DttnIVPDIV5Y8QySFu6LKbUXGKqScbu9O/v6+yEJPTN1vZcF+nzqhVOFfefGJn5S+0mp8s2cQ60L2BpS+kYjqKjrui5yfbeUKpbu3gCqgKqHeBnTChpiN8TasW9qreazsFXNN00wa8V4HrhWIiYmnppVNw4YJSK/nfXpE25Z8ognYqBhipVK16xISVnreoEJDbfzqUTT6CR5xyy8eM14619Qu3Ne0ZMuNCbEvTCd7bNFqJFKrGKUmuBN7GvBO6tIQ7UNJw+6llBqhrPmqgHqH4jC9u6WNyzXyaUIUrJaxjQnM1yUo8sN0D15Vcc651z6mNGHudKvO4DoIRMYs4DoIysCktZ58n3mNoaK1BIxJIEcWf+r+0YIXZhoap1/XOp2E0OPqT74UzhYInZxouJSWBI21gE8QM6Rbo5GGEbrEa0iPDdY3HNY3AYRBUdiEQYUCoxdGFBHdISCo7C4RYVAjdY4Co6BgGO6Ru7HIVHSTCGNpRHYRGgY7SYQxgbjvVxtMdiEWE9VCTkrWHcdJhFiNNmxyqyxwiYAjCiHpYra7ISMgIi56xAqoIqIuipWsJOWfWKiycCic0BFdgqHKIt7Ql0ZGvUfCDIuy+UN3LL5RpHJJTUIZWUnZY+SJA4A1H3TD5elLub8qhw71FCa/euqPrgiu2Tyhq7YgOaRFRyJ6qIjTpKMUSraFDI7II6EICh4xH2lpZMTAIUu6k+iioBHBRzV3nui+v6LIVmkeAiPf0CaOSadKj2RfyRJYHtI5XF1f7Oj6ClDwMR0zoE+MlBXUEfGH2gkA6xVCSOGPdWF7PspbyglArxwy/ryidszQmYcKULF1I3g1qOQ3QW9FNCW2EjZH539YJtgVnQ3s3pQrqd+Pu4QXLPkUsthCAABCbCAgUAhcLjObaIjC9Y2FQjrI3fhaorfjIS1kbg0wjTnHaY3GRm6XYzjtOcZGQB2mMBxjIyAOkx0mMjIQdohUZRqMiZDsR2mMjICdiFBGRkIFI6TGRkJLsZR0IyMhk3HChhGRkOCJKEILSIyMioTJBaYTuxkZFJbSMIwpjIyKhMndmIF/IRahlGRkEh2I6EZGQGUTGjGRkAdoyjIyMgD/2Q=="/>
          <p:cNvSpPr>
            <a:spLocks noChangeAspect="1" noChangeArrowheads="1"/>
          </p:cNvSpPr>
          <p:nvPr/>
        </p:nvSpPr>
        <p:spPr bwMode="auto">
          <a:xfrm>
            <a:off x="74613" y="-884238"/>
            <a:ext cx="2476500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data:image/jpg;base64,/9j/4AAQSkZJRgABAQAAAQABAAD/2wCEAAkGBhQSERUUEhQVFBUWFRgUGBcWFBQUFxgYFxYVFxUUFBUYHSYeFxkjGhQVHy8gJCcpLCwsFR4xNTAqNSYrLCkBCQoKDgwOGg8PGCkdHBwpKSksKSwsKSkpKSkpKSkpKSkpKSwpKSkpKSkpKSkpKSwpKTUsLCkpNSkpLCwpKSwsKf/AABEIAMIBBAMBIgACEQEDEQH/xAAcAAABBAMBAAAAAAAAAAAAAAAHAwQFBgABAgj/xABLEAABAgMEBwMHCAcHBQEBAAABAgMABBEFEiExBhMiQVFhcQeBkSMyQqGxwdEUUmJygpKy8CQzc6KzwuEVJTRTY3TxF0NUZJNEFv/EABkBAAMBAQEAAAAAAAAAAAAAAAABAgMEBf/EACMRAQADAAICAgIDAQAAAAAAAAABAhEDEiExE0EEIjJRcWH/2gAMAwEAAhEDEQA/ACdq4zVw61UYW8Kn898cy9NdXGtVG1z7IzdbH20/GEza7H+c199Pxh4OzstRyW4TNuS3+ez/APRPxhNWkMr/AOQz/wDRHxgyT7QX1ca1UNFaTyY//Sz/APRMJuaXSScTNMgfXELJHaD7VxmriE/6h2deCflTZJIGCXCMTTzgmnfWLJq4Mw9NtXGtXDq5GBuEZrq461cONXGBuAG+rjerhzq43q4RG2rjNXDm5GXIDN7kZq4aaQ263Js610KKbwSAkAkk1oMSOBimL7Ymt0us/bSIcVm3pM2iF91cZq4HSu2ZNdljxc+EcHtk/wDXH3zFfHKe8COW41q4Gyu2NX/jp+8fj+aRx/1gc/yEeKvjB8cn3gTLkZq4F/8A1cfJollBPAXifAGsIzfavNpzZQj6yFD8UP45L5IFcNxvVwFne16d3asfYHvEbHaPPrRe1wTVSk0S2iuyE41I+l6ofxyO8DRq43q4q3Znbbsyw7r1lxaHBQqpW6pINMAN4VFyuRExhxbTbVxvVw41cb1cA021cah1q41ANPbkULtGl9Y60glKUJaW64pfmITeAK15/NoMCSSABUwQ6QIu3O0KLYYGAWL7n0g2o6tJ5XlrV1A4RpWPKLekLLP2Ws3QXhu16pZss14lAVrAnnnGp+y0MPat1DSTgq8lKVIWg4hxs02kkbs8IjmrVbDYbCQaIJ3bhUmgPrpEi6yuYsRqYzVLOOt3q1JaCkrSK8E3ikcsI2ZzB7O2dIlIEupS3VXQlssITUk0KagZ4+o44iJIWHZ8pRE9MIQ8oV1baAsor866lR78BhhURHdnyfKvv0CjLy63Eg4i+dlH80QD2jEyDNvLvOO3EBKhiS4+4As143SpP2+kBQtukdjJlmkzDZbflFkDWpQApsnAawDBSK4VABBwIMUXTV1JbbAAG2SCAMaJxxHVPjBI7MFuPS07IzYCi0dUo1ChVRWgpvDMgowPKBZpjJFh0y6jXUuuIB5ENqHqIgPEAkR6Q0Btr5XIMuE1Wkapf10YV7xdV9qPOSBnBA7LNOWpEvNzJUGnLq0lKSqixgcBuKT+6Ii8bC6zg36uNXIr8t2k2cvKaQnksLR7RSJaV0hlXP1cywvkl1snwrWMclewdXYy7CqQDlj0xjdyFhkrkb1cLBEbuwsBENxlyFrsZchAPO2BKlSzDSAVKdmAlKRmTdVQDvMMJXRGWsxkOTTYmZg4kEBTaDndSk7Jp85VcRgIvk3JJcn5W9jqkPvAfS8k2D3BxUNO06TK5BaUkA1BqeQJI6mlO+Ojj/izt/aDs22EzaUh2QbU0oYXQ05QYi8WwkKAwzHWkU/tF7PBKp+UStSyfORUquVBoUnMp8Th0hxaPyuUnr0sQW2mUOFAoTqm0pbKuWIpSDFMySJlgoWNl1AqKcaGNER5ebrL0mLKCnUS7iTh5Ru8RhRW2CDj1w3UhxZkn8vdK3A3LssNJMw62iguJwTRGRdWKJAAxIrQ41rbgulQ4EjwMEWzZJCLFZBzmXHX1UwrqiG0JPIVr1gNFO6drZBRZ7SZVoYBV1K3l09J11WNTnQUAjmV7TJsYPlMy2fObeSlQI3gGlU+sRX9UVEhJyBOe4Akn1Ry5Z60ov0qm+UVCgReABIr3jHKAJ/THRlosJnpEEML89s4lpVaKT0qIgZUeRRzvn99Q9gEEXs9l9bZ0225ig1wJ4tmqvEJ8BA+CaNN/swfEqMCRH7GntuYRxQ2vwUpJ/GIKVyAToNpOmQmC44lSkKQWyEUqKlJBoSK0u5QW7I09kZigQ+lKj6Lnk1dNqgPcYxtHldZTl2MuQslP5+HGN3YhZC5GQtdjIAc0gKdtcsX3/Jiq5ZAKkjElpxIN4DfdUnH9pWDXAI7Tp1SbVdKFFJSGwCDQijacvGNqpsG8qHHVhttJWpWFB76Zc64DfFwti1izKNWe2qoodYRkoqUFuK6VwHKkTFnWO+tsPzc0JRhfm+SSX3v2aEgKXj6RB44w9l7KspNVfJp54nNxbzSVnPG4HE06ECLQZ9mlrobmlNOkBuYbLRJyBzTX1+MWnSzRKcVVDBvIWkJonDI3gSeu+IJeg0pNV/s+YWh4C98nfqhzDegnBQ5gEc4jJjSa0pUFlbqhd2aKvDuJBqPHvgKUxMPosSTUwFhUy8vWuEG9dp5gJ4jPrXjAwtmdU8oOrrVwrWa81AD90CHc00t5wreVeJ3CoHfXOGNt4FA+iT4qI/lgODVEKQzS/EnYqxeUSEqoBS8AoVrmKwHJvejkuDl6oudm2E/MC+zLhScrwaQEjqoigic/wCl08R/h2x3sD3wEGsvaKm/1bi0fUUpPsMS8rp5PN+ZNvjkXFKHgqsWec7M54D/AAoP1Q2T6orE9YzzSlIWypKk5pKBeHDDPePGDB5H7s/tVczZzDzqrzikqClUAqUrUmuHICLDSPMEvpfOy6A20+60gVohJugVJJoOtYfynavPy7iF65Tou7Tbu0hW0rEb0mlMRwjKaNIs9IUjKQOLK7eZBxI1wdYXTaBQXEg8lIqSPsxYZTtQsxzzZxofXvN/jAiOsq2EdpBpOiVtqTS4oJQ5LuNknIFxwXCeV5qnfyh92jyS5iVDbdbwWFVG+gIIr3wK+2a1G355ssuIcSmXSApCkqTW+4qlR1iJsntInpZISlwrAAAvYmgwANa1742rGQytOr9Y/Z+t2aExMOKSi4m+jLZ866tVaAVOVIsemfaC3KS7ikEaxSClodQQlXLHHomB5Z2klqWmbrLS3QDiSoIZSfpYBNeWPQw6nuzQKXftO1Jdpz5iaKpyopSd30YooiQx3RdLOeVNWRcaxfkXFqKB5ypd6hUtI9K6sY4ZDnE2z2ZSDoozarS1c7gH4oazXZRaEksPyq0rKcQpBOIOYIzIPSnOAw9EwThXurwhxKS63FpQgFSlEBKRiSrgBvJiyTE5Llf6dKqadzJQDdVxVsKTX19Y2nTBiVB+QtFKyKaxSQFY8CST7ekBatNrTqLJswytQZlxJv0Nbq3BQgneUp/OIgfTIolI4Nt+ttKveYirQnFuqK3FEqNTieOJ9cS9q4OKHzTc+4Aj+WAiTsNzHL0wYaqVXfAawWPpdMyp8i+tI+bW8jvQqo9UehNF7QXMSbDzlL7jYWaCgqeA3R5aEeotC0Us+UH/AK7XrQDEWhVUvSMjukZEYt3AV0mlm/7UnZqZF5iWLZuf5rqm06pnoSCTySYNMAztfmLsyGE433FTTg4qIS0gHolo/ejSE2Va0LfdmHi88qqjuyCQMkIGQSBhTD2ws7biqCh9UQ009xzNedBCoZupxz3wTbD4+OeT19JyStAUGN1QN5KkkpUhQyUk5pI5ReZKcTa0ssOAGblgAugA1zR81yg3514EHcRAm+WBMWns/t4S8626TRKyGl0+ashJvb8CUq7hBuH0jETbcgZd64a3VC8g8RvHUe8RXLeJvp/Zj8bg90GPtX0fAli6kULLgV9lZCVDxKfCAxbBqsU+Yn1lSvYoRTKqOaFTE1YyaFfQD2xFSido8okbNcpf7vYYDkTNHtQxIOzcym8GXmktCm0spDTwQ2TgKqJBO4XuFIndH7NmLXq/aUw4yyojVSrThZBSaEKX6RGI5niMoqWllmrRLWdLqOw4VvqAOesNE15pabHeoxb5OZuA8sOm6h8ICm2ENKtERJON/wBmOvy7pxrr1qQo1ASFJcJSR1whNOmMqUh6elR8rbdDEwUJS4nAbK7pN0hSU4cCnPKErbtAKTeBJOWJr7Yo881Rt47tWFEc0PspSfuvuCFvnBE75Sna+6hyal1tpCEKk2VpTSlEqU4pIplgCIH06napwSn1gH3xde0h2r0qPmyEqP3CffFPmxVfcn8KYZo9ScYxJFaUPj/SOyMY4aTtmAzwkAgDAUHifyYvug2hCHmjOzxKJRBolIqFvqrS4jfSuFRiTUClCRWNEtG1T0+1LCoCjVZHooSLy1eAoOZEEbS2223FhpqiJaXBZaSmlAEihXTPayB4dSICMdItOnXE6mXHyaWSLqWmdjD/AFFpoa54JIHM76Q9N0OFBvOHt4+2O7Tnqm6kkjlXw/pD+ztFCUhboIr6INCB9I7ug8Yi9609r4+O3JOQjpy3NYMUJTSlboGNBStIl9GdOpmUUNQ6QK4tOKKmj9j0TzTQ9Y6mLHZSPNSOlT66/wBIh5uxx6AIPBRw+IjGv5FLS6rfh3rG+xrk5iTt2XULgQ8kDWN1FUk5LQoZg7lDoRugQaXaKuSL1xdSlVShfEbweChv/rCejNtOy0wh1s+UaqaAGik+k2unokfkUBg66R2O1a1nBbYxWgOtk5pWB5p4GoKD38I6HHMeXnFLd4gcTTxwix6RygSXV1NSpSh3r/rEPJMETDaSMdagEfbTWJvS9VEkcVU9pholV0FR3g9R7xC6ZZVaLojCoJOBFaYeB8I3IoqRDm3RR1KfmtoHim//ADwGSRIVyUk/aEeitBNJpd6XZYbX5VplCFIOB2EJSop+cK8I81gRduyME2qx0d/hL+MKYOJeh7sbjcZGbRoGPP2nLgetdZ3FpsjoUg+8we1u3QTwBPhjHm+1Zy8qVmK4KbUwo7gtpaqCv1VJ8DFVTZEzzP6QlO6qfbj74lJmWqPz7N0RFsO1UlxNcMMcMQa/GLGwsOISoZKFeNK5jupGfNviXZ+HMeaqcXqVw4w7sJ/ac5Iv570mqSBxrSHVpaOqUolumOJBNKcxyhzIWOWghvznH3EINAaBJUAe6hOOA2uUX3i0MPjtS0zPoZ9MnQuy5iueoJ70qve32R50tNwFdcqIb/hogx6d25ckHUg+clKB9tQP4YC1pHa+w3/DRGjnqySyVDiQyUeKj6gIjZU7XcfYYkWBRtHME/vqHsECpGLT6z78lJvMj/DoQpQAHmrSlV4mnzq/fPWI+VtNKhUqwViCd4PHnC1hdpMq00huZaeQrVJbUqiVoVdQEXqAg7sqGlYYqtWyVukodeY2stUFtniUhK7yRy9QgZ4ydoaFOI3RXtIhqmDe853AD6CVBa1dL6GxzKFcDFntPSOQbZJYWqYdyTUBlIrhU3jeNOVOsUydtlLiXBM3FvLuAOXv1aE3fJoQnBIAvCgqDexyrCxUHHaS5+nFPzJeWb70sIqPExXZgbZ6w60utRMxOzDyDVK1kpOOKQlKRSvSEJ0UKuVR4CkMzXUpFCHArIkXVA88SOENpBNVGHcxJlCQolJqlRwWhWQ3hJJGe+Gss7cQVZ40HhAYndnA1Erak76aW0S7ZwwU5gacwVNwnaUkhmUU4oBS6ACoBoo4Ak76UJ7o3oq5XR+ZO9VoNXul2XIHjEj2gyxFnoIGGuSKb6UVSveIClU9EbOvulZpRFKA/OOVOJAr4iLXOKSlKlqJIAxUcABz5d8MdC2QJckAYrNTXLZSB7Y3pkmsoqhJoU14Url03bo83l/flyXp8FunFsKraGk6lmjYCU7sKq6k7um6OJGfvGigKnIk4eERIVu9kOWyNmg2qilTXfw60jsnhrFcxy1/J5O26kLRSUEOIND5uyCMCKY8cMO+DN2KWqXJZ1pRrcWFjEHBwGuX0klXVZgS2unyRxrlgBQZ8fGCF2Dec/lQNNZGuJUvf3eqFwW2n+L/ACqxHJsfasaZWQGbbugABTyXB9o3/aYhdMV+YOKlHwAH80W/tHeH9soVuTdJ+y2D7oHNvWwhxwUqABSp6/8AEbuH7LWQzVQEZpAf0t4DJKykdE0SPZD3Rdu883TEFSfbEROvX3nFfOWs+KiffAPtwIvHY6n+9WuSHT+4R74o4i+9i4/vNPJp0+pIgVHsf4yMjIzaIi2Jm7LPK4MuH9xUebNHXw82uVUbqlEPME5B1IxTyCk4dw7/AEBpc9SQmiNzDn4TAzkNB2EtN30KvhKaqCh5wAqR3w6M7zilyzIWFIWClVaKrmFDOvMQ3YnHJRRSoVScaGtDzSdxi+W5owF7YvJWANula0yDiQdscxRQ5xCiyXSmmwtPELSRT7Yz6YxUxsZJVvk7EotelyKYIVXhUU9WPqiX0SvqK5l4UHmtjI5EKoOhp1PLBs3YTbVFPqbSBndFCeqiAQPqivTOGlq6WA7DArTBOGyO73Qq0iF35LXjJb06tvWLQ0DWhvr6+iO4VPfFUtHP7CP4aYs1n6BTTw1hFSrEk5msVy3ZctvKQc0XUHkpKUpUO4gjuikVwzl8yeXw+MXXQ+wWXwDMFy4hCBdaKUqJUVkm8oEAAcseWcUlo4K6ROSltuS5GqIxbQCCK1oKjvxgOU7pNYaGmlkLvLaWE112sCmlk3Ng1LbgVUFNab6CK0GFYEhV07wkq/5iVsBj5TMoadoGypb7tKXlJbbUspvDddQUgDK9vgnTGlKy1qbjIYOzqg2kJCeA6cYBaYgF3aA0FT1Td3cI6l5ZKkqKnEIIpQKrtVJrlUgDOtIvtu6HASRcK0AfrWdqriEhYS8y6abQBNU50unjEvYGhMk7ZQfcaOuDCnSpJUBgpYSSMjS6CQMcIU+GtOKb+QsMiACda0abr5vGlcACBw9YhxOJwV+d8PdMbKal3QhpJTRS0HaUqpRcxxJp53/EITgywrtDDHGmO7kIbKfBnOtNhBLSioXcaoKcSoDeTXAgxGq/Vp+sTEzaroW2pSW9XW4gi8tVTVaiqq8fQApyiGe8xHefXAcCH2cPa2RtCUGK1IQ+2N5U1tUHUoQO+Ji19JGpmzlMi8VG4pJpQBQxxrxN4dSOMD3RW3DJzTbwrQGihxQfOHsPVIi+uyrbMyVedLvBTjIzTU7a2q7qHEYioIOdYEyh9CrTAUWlVN6lyuV4YUI5g/u84tk8wHEKQvJQoUpFNwoeoIik6TWMWXC80PJqVeoDig1J60riCN+EPrI01FAl7Aj00Amv1hXA8x4Rxc/FMz3q7eDliI6WRM/oa8hRCaLTjQhSQqn0kk4GHllaMqQb7l2owAJqAcqk7zjE+beYpg6gYbztY4UpTPu+MQlraUoFQyCpVKX1ggCuVEZnHL2cZ78t/wBcbRThpPbTPSJ+8UtJN4kjkAT5o9vhBX7HZLUykxMEUCl3E80tC7UHftKI6pMC3R2xHX3Q2kKL7xok18xJIK3F4ebTE8uoBJunVut2fJok2D+rQEcyqm/icSo8zHZSnSuOLl5Z5LTYOtKLW18++4Mrr1D9VpYH4fVFFm/fExKKqXD/AKTv7yCj2rEQs2qLZQsnZ64Q8onJCSv7qVK/liNbHsh9ocbqJhX+iseKSj+eGiE4wF9twQexJP8AeXRhz2ogf0gi9hyf7wWeEuv1rRAcex2rGoyMjNopem8yU2fMkZhpRHXCAix2kzgzUhXVse4iDFp65/d0z+yPtEBHRfR9D156ZWWpVoi+oectRyaa4qPHdDr6RaP7Tsn2mzKiE6ltZOQSF18ATC0y+Xjeds8pUc1NvFlR6gUr3wo32nmXFyzpZiVbG8oDjqqb3Fk4nx6w8k+2Z+lJpDEyk4FJbCTTfQjD1HpFoyFfUzIIV5aVmgfpOXvXUVicsvSOymvNZKDzbqfGpi0SzElabRVKUCgKrllkFSa70HeOY9WUDrSvRJUvtpBLZNK0xSfmq/PKAvvJXd/TaRDS1MrBcCFFKbq0moBpmKQFZ1wqUSTUk1J4k4kw+ZTj3K/CYj5iBdYwm3kYu2isuyVLW6yh8pCBdcK7oFCTUJIqoneeBwxikJGBh+Z9xtRLa1IqBW6SK0rSvGA5W2ctNuWXfbQghh4JSoIDaltuoUHWFlKQFlIUaKpWihyh7/8A0jLiCQsAgVofO+6MSemED9bq1AVNUhVaV3qxOFa1PGHz1mUuEpoF1xDuRFK3qjZpnl6XKEd8nC1oaSLLSmqm6QECu5AVfUeql4nlhvgm2XLrFkBWpQUfJym9UXhVBF+l2vnHjAo/sZRUpIQ4FJFabCjkVZVFcMcKnOJqR7R5xLIlryC0Uam6UCoSRdz6QrRrr/G54pu+f9b09VWZV/uH/wASBEvYFmIefKHKUDL7gy85KNg0Oe0R4xD6d/4g/wC5mfU6iJ3RyWUp1+hoUyq1b8tYzw74pwy40psFTVnKccDSSHkJTcTRRBQ5iThVOI8YHzyK3EjgB4/8xftP7WUuSaQST5ZRqa4gNtUOZyNd8UmUKde1fNEgoqeAGPugOExMaOUJooZnf+eUTNgTxabMvMbbBxBB2myDgpB9GhNQd1TmCRGfL2D6afZ7YTWhtWSk9xECdTRZcbF4eWbP/cABNMvKI9HqAU8xlENM2M06KtpIO0byCm7UDHA4COJd55k1YdpvunFJ7tx5ikSI0sJ/xEmlw/PRqycOF9II+9AEM1o1hXWGlK+bu5lRwPdE1YuiV9Q1KCs1/WL8xP2sBvySCYWGnDKcRIrKhgLwaTT7W0Ybz/aBOOi60lMunLZqpdDuvnLugPVxctaXshpYQoOTSxRSiMRvoEjKlcE95gT2xa7kw4VrJNakDPPEkneTvO+HSZUqNVkqJzJNTC/yJMBIiV8179l7XmfjENM5xap1oIYcI9IobHjrFfgRFUmDjAqFh0dNJd7mmnipPwjlKM41Yp8grmR7a+6FRvgT9kCIJPYWj9NdPBg/jTA3ME7sJT+lTB4MgeKx8IJ9Kj2NNYyMjIhoHWnSv7umf2RPgQYD+kS9WGpRJohhAK6ek8sBTiudK0HIQZNJMZR4fQ94gI2ztTb5/wBVQ8DQeoQV9It7RK8VBKd8PPkoTnjzMc2Y3V/pU+Ah3a6LqCeg9cVvlrXj2k2cWXaamHkuMLuOJOHA8UqGRByI5wcrDeZtSWJUjFaSlxFcQclY/OB376gx5ygmdkdvlp5IJwKqHDoCSeaT+7yhsJjVW0hsJUpNOMrxKCoV4gpJSrvBB76RXJgYQZu3OzgH2HhmtCmldUUunwc9UBl/fAcEEZfnlCz2fdCLeXfCjpx7oDOGZ260tu6CVFJvECopwOYPMRIspvi9eAuJTUBxJqFg7ISEjGqceGEQmrNCaGgwJ3d8SNjzjaL1SULKQEqvG7WpqTdQTkRTp3QA8vON3l7W2hTiSkJWQAbhUqiqoAyy3iIWWV5RP1k+0Q+tdSFBB1pWu6bwwUK3sAkg1Gyd/CI1o7QPAj2iAfSz6bK/SFf7mY/iJiXs7S8y8ypeqK77WqKUkg3b6VHcfmeuIjTnB8/7mZ/iIhJNoBqYDim23QB5jiQpBrxEBTCc7U9PUWgiWQ20poNX7wUQak3BhTOl3fxiiV8oO72Q5tp4LXeCQkEqISMkgnzRyGUNv+53wGfCO5eXK1BKUlSiaAAVJJyoBDrR6w3Z2YQwwKrVmT5qUjzlqO4D+kFFu1ZSxwWZJKX5kAh2ZWKgKyUlArkDuBFN5JwgJW7H7IJ54BRRqx9IhJ8DE6nsVfT6au5aPZFXtrTqadUS5MOmu4KKAOQSmgHhEUxpK6mpS9MIVWouvL8CknDrjAWf0uE/2WTKBsumvBYPgFCoiqWpZ81LGjqSngaApPRQziy6PdsM0zRLxEwjIpcoF9ziRTL5wOUFSxp+StRg3AFAii2liik1y2d3Ij1HCAsl52FqL3gGFBax+b64unaL2ZqkjrWarYUd+KmzuSriOB9+Y+WikB4e2vN32GgBTFaj9Yqu16XUJ9fGK09nE3PHyTY5H8SjEG7mYDhPWT+q7x7FQtxhKzP1f55fGFjvgIgTBS7Bk+Xmj/pIH75+EC4iCv2Co25s/RaHrX8IJ9HHsX43GoyM16Hduq/RXqZ6pfqBIgSTbIMy6dy0oeSeSgMetYK84q804nihQ8UkQGXzrWQfTl9lQxFWlYpV0Sqo74KJt7N9YGpkKPmn2HCv54RPzciFpKeI/J9kQKrO1jWzioVPxEObGt0Aat3CmAVwHBXxh2ifcOjg5IiOs+kNM2Y4g0KTwqASD0IixaPMqYU1ewUtwmm8AoUO474kHLSaArrEU+sD6s4ZWU+ZmaQpOCEXqcycCo8MSO4GCJmZTetaxMxK69r9oaxhiu51PrbVX3QIXGiRFy7RbZC1tNg1osrPqSPaYpswaYc4tz1IrZu4HrCzsoVlIbClqKakJSSc8aUreAwxEILicsa0H5QpmGr6Um81eAqKggqAAUCkYjrQ8DQUiUnVoWhaNpQF28KXTXPHEH4xdZywJNchKGTUFzjlElOBrskuhwZJun0jyyBiH0r03dnW0pdUlRSajZVeHGhVWlagEV3RJy+nLDEnLiXb/SWiK3gqgoCHDeGaV1OG6pyoDCEu5bs5BlZh2aXqHWr2zshIKUhSQsAemFCigd++kUA+4+yCLZ9rys5LzT085R5QICAspKUpSNTqklXlBeKqgg450rWB3DELNpyr9JVw1zx8VpiOnF1XC+lFumaW2otaopQBmTeOal4gZ9/WGjqxe2gSKbiAfWDXpARtPHEd8JLO1Hc2cR+d8YiWKlD6RoDzOEBibYTn9nWYladmZnj5/pNsDhwwNerg4CKtPTl1AAG1lWtRnmnlTHqa74tOku3OJaTghlhtCQMgDU4DjkO4RVLYbKpm5lS6nx4eMCY8l7E0f1g1jlbu4YgnmTwh/OSjbYySkZVIHgOMWVEsEpCUigSKAcaGmXhFAtybK31VySSkDcmnCOOs25LvV/X8fjjxsl1NtryoDyNFeEL2Tab0i+h1pRTQ4ECtRvBG8H5u/wBcQaTvy5/DhE1Iq1rakqzyqTjjkeu7ujedr5csTXm8ZkvRNg2w1acneKQQtN1xs40JGI6ZEHpvEATTnRkycyto+bWqTxSfNPu6iLL2UaTambSyqqUueSUCRS9jcIH1hT7auUWjtvsgKl23wMUK1Z+qrEeBB+9Gjmn/AKB875iPq+8xCO5mJudyR9X4xBuZ98MQsdmJ2IXKc4Ts3zIWrnAg3uwW+whvCbPNkfxYE++C/wBhqKNzXNbXqC/jCn0qPYoXYyNxkQsKXJykCvSl/wCTT5WyAAUglPoqChtgjgTF7edMVvSGww+QoUCgKY1xHDD84wqzh2jwhpXDyrFVN+kjNbfGqc1JHEZb+MZaPyd1N6h1nFBAB5qzpj3wyTZbrKryLySN6Vf0hdy1lf8Adl0rPzriQT34mNWZumx04balE+gE4161PsicacRJtGtAtQyGNBux3nf/AMCIV3SdSQQ22lvnTH2CvfEM9MKWaqUSecBFpycLrhWe7oMo3Ne/4w2pDqbNSYDIfn1ROaPqWU3GAtbhUqqKm7doi6UbrxxqM9kRAqmDQAAVBJrjexGXTuiVsG31SrgWlKVEV2ViqdoAbsRkPCFK69Yn9vR5N2gUKKHmgFDMEJNMKw3LsurNsDoCn2YQlbtsGZeLpQlBISClGWApXGG8rMJSoK3jHaSFjfQ3TSue+sBWiN/X0eGzpdWSlJ+0D7RCarBHoueKfgfdDm0J1t0bLTLaqg3kX0biCClWz804cDiaxM6CWI064tT9FITs3b9MSMFEjIDDr3QTOe18PFblv0r7V6fk33KXlJXdrSlE503UA3CGcwkhZBwIz390FxzQuSUTcLqEivmuhZOWQVXjAmtBFHljgtQ8FEe6CJ1fN+Pfh/nGGT5xEOZebKDyqCR0NajgcIbvjL88Iww2ApOprPuHcWmlDgaCmfWK5pFLFueUTxSoc8AR60w8atJXyeWm0AKU2Pk7gNRTGqFHlXE/WEat7WzSPlFweTFFFIyqqhBxNSDQ4boExOLgg3gFJzOI5DCkD3SmzS0+o0Nxw3kndjmOoMWbR230OIShRoulNwCuQPGlIlZ6TS6kpcTeByBryoQQag47o4YmeKz0pj5qYFoJ74m9GWCStVK5Cu6uZx4CnriYXogzXArpmdoUzOGWMOXkoZbrS6gZAZqJrhzJJPvxjS/NFoyv2XD+PNLdreoV5LxbmlKTmk3wd1QUqFOhHqg69pSw5ZLqt11Kx3KSoe6AHIoLinFb1bIAyqoigHqHfBk7TbSDVlluuKrjY8QPYknujpj04L22dA+bTUJ+rEM6zQ98Trjqbia1rdG6taxHOEcIZQk7P8zv+Ed3s/zxjizj5PvjS1Z/njAl2k4wduyaxlMypWoULhveAp6oFGgWjipuZSKbKTUnpn4R6MlpcNoShIoEgACJmTiCoMbjUZEtQYcYhsuWiTMc3Iz1piFckeUNXLJSd0WXUiNGVEGliouaPpO6GjuhqDuHhT2ReRKCOvkgg7SXUNntCTur4/GEUaIOE4k06Y+ME4ycaMjD7yXUPmdDwOsMJvQ1+uyAobsaeMFJMiOEKolqboXeR1C1jQd04rw5D4wqdDyMoJ/yYcI5MkOELvI6hQ9o0sboSZZfYJLalIrgbpzHAwVXLMB3RHzNjA7or5DrtZ2s5KgtaUTSMKoUAa7SADnXAihEQkw8VuKURdJJNBWmJrhyggTejYOQiuWpo24k1Sm8OWcVW0L5ebl5IiL2mc/tWpkZd/ujAqsP1WS6sgBBHUR09YxbFSI02HOe6JWulta2Xv1L4uKr6J3L7jTHkDui9WJPagGUdAqBsmmy6g12hxPHv3wKCmLLY+kaFthibrdTi26DttnIVPDIV5Y8QySFu6LKbUXGKqScbu9O/v6+yEJPTN1vZcF+nzqhVOFfefGJn5S+0mp8s2cQ60L2BpS+kYjqKjrui5yfbeUKpbu3gCqgKqHeBnTChpiN8TasW9qreazsFXNN00wa8V4HrhWIiYmnppVNw4YJSK/nfXpE25Z8ognYqBhipVK16xISVnreoEJDbfzqUTT6CR5xyy8eM14619Qu3Ne0ZMuNCbEvTCd7bNFqJFKrGKUmuBN7GvBO6tIQ7UNJw+6llBqhrPmqgHqH4jC9u6WNyzXyaUIUrJaxjQnM1yUo8sN0D15Vcc651z6mNGHudKvO4DoIRMYs4DoIysCktZ58n3mNoaK1BIxJIEcWf+r+0YIXZhoap1/XOp2E0OPqT74UzhYInZxouJSWBI21gE8QM6Rbo5GGEbrEa0iPDdY3HNY3AYRBUdiEQYUCoxdGFBHdISCo7C4RYVAjdY4Co6BgGO6Ru7HIVHSTCGNpRHYRGgY7SYQxgbjvVxtMdiEWE9VCTkrWHcdJhFiNNmxyqyxwiYAjCiHpYra7ISMgIi56xAqoIqIuipWsJOWfWKiycCic0BFdgqHKIt7Ql0ZGvUfCDIuy+UN3LL5RpHJJTUIZWUnZY+SJA4A1H3TD5elLub8qhw71FCa/euqPrgiu2Tyhq7YgOaRFRyJ6qIjTpKMUSraFDI7II6EICh4xH2lpZMTAIUu6k+iioBHBRzV3nui+v6LIVmkeAiPf0CaOSadKj2RfyRJYHtI5XF1f7Oj6ClDwMR0zoE+MlBXUEfGH2gkA6xVCSOGPdWF7PspbyglArxwy/ryidszQmYcKULF1I3g1qOQ3QW9FNCW2EjZH539YJtgVnQ3s3pQrqd+Pu4QXLPkUsthCAABCbCAgUAhcLjObaIjC9Y2FQjrI3fhaorfjIS1kbg0wjTnHaY3GRm6XYzjtOcZGQB2mMBxjIyAOkx0mMjIQdohUZRqMiZDsR2mMjICdiFBGRkIFI6TGRkJLsZR0IyMhk3HChhGRkOCJKEILSIyMioTJBaYTuxkZFJbSMIwpjIyKhMndmIF/IRahlGRkEh2I6EZGQGUTGjGRkAdoyjIyMgD/2Q=="/>
          <p:cNvSpPr>
            <a:spLocks noChangeAspect="1" noChangeArrowheads="1"/>
          </p:cNvSpPr>
          <p:nvPr/>
        </p:nvSpPr>
        <p:spPr bwMode="auto">
          <a:xfrm>
            <a:off x="74613" y="-884238"/>
            <a:ext cx="2476500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data:image/jpg;base64,/9j/4AAQSkZJRgABAQAAAQABAAD/2wCEAAkGBhQSEBQUExQUFRUWGBcXFRYXGBgZGBUXGBgWFxUVFxgYHCYfGBkjGRgVHy8gJCcpLCwsGB4xNTAqNSYrLCkBCQoKDgwOFA8PFCkYFBgpKSkpKSkpLCkpKSksKSktKSkpKTUpKSkpLCkpKSkpKSkpKTM1LCwpKSkpKikpKSkpKf/AABEIALEBHAMBIgACEQEDEQH/xAAcAAABBAMBAAAAAAAAAAAAAAAABAUGBwECAwj/xABIEAACAQIDAwkEBwUGBgIDAAABAgMAEQQSIQUGMQcTIkFRYXGBkTKhscEjQlJyc7LRFDM0YoIkQ2OSovAVJTWz0uFTwhZUg//EABcBAQEBAQAAAAAAAAAAAAAAAAABAgP/xAAdEQEBAQADAAMBAAAAAAAAAAAAARECITFBkfAS/9oADAMBAAIRAxEAPwC8aKKKDF60eZV4kDxIHxrlOgbQ39SKbMRsGNuoelveP0oF0m2YV4yp63+FJ33mgHBifBSaaJ9gEcDbyv8ACkb7KcdQPgRVXIfH3siHBXJ8APnScb4C+sRt25hf0tTDJAV4gjxHzrllouRMIN54G4sV+8CB6jSnOHEq4urBh3G9V2awjleFwe0G3woYsm9ZvUCw+3Jk4SE9zdIe/X304w74OPbjB71NvcQfjUTEsopmw29ULe0Sh/mHzGlOUOMR/ZZW8CDRHeitS9uNIMZvDh4vbmjHdmBPoNaBxoqLS8ouFDADnGHWwQ2HrqfKu0W/2EP94V+8jD5UEjopoi3swjcMRH5m3xpcm0YjwkjPgy/rQKaK0WQHgb+GtbXoM0Vi9ZoCisVmgKKKKAooooCiiigKKKKAooooCtJHsK3pJtGfJGWtewvbhc6AC54aka0HJMWraKwJ7Bx8xxGtZaXUDQX4Xvrp1dp0JtUP2/t7n8O8YjljkzxRzqQC6wOx50o46iisL6Uj2Lt/LLJGhPMlIsRhg1roOiGHHgTcaE2N+2qqwVhva59BauOQN39WuvCohj9rY5UZgllS9zYaDj299OG5+OkaE87e+Ym9iOJvQPTYMd/x9xpBjNmR2u2UagXvkNzwGvXenimzbEoYrGbEe0wOvDhx76BBLu4Pthe5rHXypgxM6ozKzqCpII1OoNtLCn3F4zIpNRvc6D9qxuKmYXSB7KCLhpGudR15VsfE0XSjUi4SVh1WT9TSWfEOP7mS3awIHuFP++G1FwuFklyLmA0Iv3a5eHEgedVOeUSKXMMTLio2zG3NJHImWw4hmU3vfhQ1LDtZuoL7/wBa4yY9z1gfdFiPOomNuRfV2iwH+PhZB70Lj3Uqw+PdvYxuzn7md4yfJ4l+NTTUgxOOlk/eSSP95iR6cKTiO3AUmjhxpF1hgm/Cnib3CS/urWXFzx/vcFiU7xGxHqFI99UKytYtTcu8kRYLllDHQLkub9gANz6VIsHsaWRQ2UoDw5zoH/LxqrpuIrQwr2D0FPD7uyjhkPg36gVxfY0o/uz5EH4GohvjJX2SR4Ej4Usi21iF9meYf1n53rjLhmX2lZfEEfGuMhC6kgeJt8aB3g3yxif3xb7yq3ypbHyi4sceabxQ/JqhOJ2/EnWWPcPmbVrsjFT4tiIEUINGkcnKt+rT2m/lF6LiwouU2b60MTfdLD43ruOVlF/eQ5fCRT7iBTEm7seQLJmkPWxJT0VCABXBt0ML9hh4SP8A+6hiwt2N94Me0iwiQGMKWzrYWYkCxB14GpDVYbuYVcA0jQA/SBQ2clhZSxFuFvaNSFd8ZRxSM+ZFGcS+iorHvmfrRDyb9RXYb6J1xv5Ff/VDEkoqPDfSH7Evov8A5V0XfGDrzjxQ/KiH2imdd68Mf7y3irD5V2TeLDn++TzNvjQOVFJk2lEeEiHwZf1ruGvQbU3bbP0fiyj/AFD9KcaaNvt+6H+Jc+Co7fECgjGMw7SsYUbK0iMFktrEV6aSA/yuFNq47C3cdHd8ZJERGii4NlVFuSC1gACQDpbQDNrT5s882k05VnKjKqqLsQPat5/CofyrbdD4aFY7jnmYvmFjliytkYdfTYH+mqJzszbcOJzmKSKQKwH0bhurTOPqk68adIJwbd4uD2jr8xXmnZO9pwOLjlUXC2EgvbNEx6Snt06XcR41d2BxcjB+AykSDUnovpcdx4276ipNiJAGHff3C/wBqPST53d+06fdGlcd6NlyCESM5+jcNbtBuh/NXKDoxqOxQPO3/urA27xYqy2pRuPCcNhGdopW/aJZJs0aZwFaypcA5vZUHh11G95MZdso6zb10q1Rs0BUUaBAqgW0soAq0VLyx7wrzKxITdiPaV10HSNwwHXkHlVOvsqQWJXQ9pAuOwZretWBymkz7ScPKqBFXLcOQS3SIuvDQr6VF0hmT2MQpHdMRfye1RDrtveuGc4df+HmCBGvMsTdKZQAAgcKNLDW/Gk0W09mmed3w88MeVeYhQq13AIYyPLmtfTTVRc1vs6DFyyBM0QBBOebmubsATqR28BW2J2NOiO7YXDOqKWd45AAALXIyPrrpoKBplwuEbDROuIP7W7BXjEYjijXMQXaQcdMpuO06U77wRDAon7PtAzM5IH7PLIuULb6RrSMNTwXQ0ySYqFuMLr92W//AHFPxrVYcMeuZPFFb8pFFWFyWbXxc7TyS4qdxGEVAzlrM+Zi3SvwC2/qqxl2nP8A/Lf7yIflUL3D2ccPgVKRtIJWaW91Rip6KdFz9kdvXUmix5+tDOv9Mbe9Xqhf+3z9sJ8Yl/Wm3G7wS89zWWLRMxKpl1YnKNSeqlseKUj2ZfHmn+K3qM4GfnZ5W6X0khyXVgCqDSxI7NbUoV4yAGN3e7NlYgknTonh2VVmN2mANTc2GpN/jVnbzYjJDJb7LD3GqJxMxb0+VQW7uJycx4qIYnGvZXsYoecyEr9uXrsdLKLaak61ZCbsIFCxtZRoqrkyr3AC1h4U4bCw+TB4ZCB0YIl4dka12kwyniq+goaaTuy3Ux/y/oa5Nu4/2h/lYU5PgI/sgeFx8K0GHtwMg8Hb9aYaan2FJ2r6n9K5NsaTsX/MPnTzkkvYTSeob4ik2L2w0RGacFb6lo16PecvVUXTJPEUfI2jnULcEkceA7q5MlRSffCbC49rkWYsHIAJJzHpKxBsO7sqYDeCawIcEHUXVTpQ0nNa2pUd5ZOtYj4p/wC65vvFf2oIT5MKYuk5FakVu23k/wD1o/J3Hyrhidoo8bBIebYC+bnC2lwCLWFDSHaGIFmUW4G58uAq29jj+zQ/hp+UVSz8D4Grq2P/AA0P4aflFSJS2mbbdy8YHHp28coUfmp4NIpIQ0iv9kEAeOW5/wBPvqstoIQihR9UW/U+tQHlg2aXwyShdIi2ZgRor2UX/qC699TDGTkSrGA9nF8w4LYMST6L60y7auoZXUMjKQ6sLxyKRqpvqDQeddp4FpBdOoG9zbTtF/hV3YXbPMLrreAIfEBfnUXwW6GCEhmWWRowxZYWZSim+gZvbOVh7JAOljTbtjeAPKcl8tz59p9aKsLaG85xC81xDlbj+oa+tK55ND51BdzmLy5m+0APIMx+VTLFSdE0iohjTnxUa/aljHq6irMxW0Mkls7WZ+bGV2JBbNYlJFIsLakGq12OM+08Mv8AjKf8oLfKrU2jivpGQICeakcsBqlgMtz2Nc2t2GqlefN9Js+0cR0icrKlyF1KogPADspmEZ7RbvBpZt1ycZiCeJlZvJtRSaB1F8yk9lmy2Ovcb9VaRplYHgCfvAH31kTuPtj3/CnCHESMpvJoNOkobSxPHiOFtKxzBuLCN83WMyhdcozXy5b8aYbDe2Ov7X+pP1FcZWQg2VL2PDTq7qWupIzZbC9uN9bcNdT41tDsws0d4yVdkUNl0ILqp1A76Gxf8GyEjjjQZ1CIigL1ZUGnhWk+xYpAM5Y2uRmQHKSLG110rr+xZMxeR0S51Ezrrfqzm3DspDPiidYsROoJ0ZmjKE3tbPlcA+IA76ilLbLTDYaaRG9lXe9rahbLpfTqph3c2WBlY/3cRPm51Pj0T7677Wxzvg8SpxL51UB4pIYQ1mZRmDJbMuvEUq2PhTHDIzOXLBVuQqhQL2UBerpHXiagjG97fQP91vgaprZ+G5yeJPtyIvjdlFquDfR7RN90/A1Wm4WEMm08GoGY88jW7l6RJ7gBQeqcoUAdgA9Bb5UkmxLfUW/eSR8BWcftOOCMyTSIqi93cgL4AddQubf/AA002RcVGoNgh6cTk9ViyhfjQSaba+T94pUfaBzAeItelD7QiijMzm6C2W2ua97W9DUSxGPkjNsQwaG4HPEWMZOgEwGmS5AzjhfUUj2jtlDfDggrE3TC2OQMrjN2EAsDfha56qA2lvyJYGnaArGHYLlPTyiRIzIDoDqx0/lNMW2doM0YkVzJGRo3WOI1vr3WOoOla4hicQIVxMJwXNZVw+dc4OW/RWwDSmW75g1jfjW+DwuXB4rPlIYsYwtxboopBVgCrZhqO3gSNazVRDHtmjVvsuQfA8KmO7u2leJVJ6Sixv1266iUmzpFjkDKRcZh2Ag3t6Up2dsCVwro8eouLSFWHdw41YVOGYVwdgeBHrSTB4CewDM+nWGU387dVdDsBuPE665Evr4VpGzCsx+zKf5R8aSnZMikaCwP2XBtcdhsTSq1o5f99lS+EIHOh8D8KuvY38ND+Gn5RVIyNofA1d+xv4aH8OP8orMXk2xmLVcqk2Lkgd9hc+6ontjFmQ6k5NbICQLdrW9o+OlPm8eL5uMtx4BfE34VX+KxLE3JN/T0rciSO64poSGiYxkcQCSjdzR3ysPCx76fcFtdcbC6NZHGjqDmy39mVb8UPu1B1qGYqc2puh2qYJlmXUpfMv20P7xPTpDvUVbFsRXeXYhWeVWUq6sQ5FwHA4N36dfWLGpNueUkhyuqlkNjcDX7J9KmW1Nmw4rLJo2ZRlYcGUi6+4+lQ2bZ37LP0dFb5VlEu5lFnUIAFWO5t9ptK32jJZDSfZ8l2Zj2IPQE1rteW0Zops3CTPtWM8ciyv5hSo/NVobTUs0aqyraRCbmxAUhmVR9bMOjb+aqu5OcUExkz9YhYL4tJGB8zTrvOIAXXEaysDkLm9lHDmyAMovck+2Cey1EqF8quxeYxwkAsrjLw0BW2XzKkelQ6+vvqxt5SMVsnPdneL6zG5shuuY9dlzrfuFVvGwIGo7u3s66octmNHnIlkaNGViGW5s4BKXUXuDqvnT0uwImZVix0BUMAOcIU2MuUG1wbBCGN+/sqMCMixNwL2vbvrLx6e0h7jcH3iunG3Mzf32xz47d3DvtbZUkcfOs0TIzKoKsOkxQyHKBrlC2zdhIFLNwdj89joyRdIbTSf0n6JSf5pLeQNR3D4NmdVRMzMwVVXXMxOigDtIPpV4bI3XXA4RFP712DzN9qQrZgDb2VvYDuJ66zy7vmNcJJM3WdqbGR5DNOrYjTQXsYV+t+zpYgm+utmNtD1VEsY8UcuXDOOkrGNgAM5F2aKRVADXAJDWDX0N+NT+WB8gv3EjrHWv6+lV1vBHCk/RNpBiCzWIsqrd387Ak1yreNUnaVRcajTr4cVv8PIVM8DtdXgKFSjXB19kjuPyqJbJxKogJFuii69basdO2zKKlUez2EYeQWLXyp1gdrd/dWmUP30xV1Yfyn4Gm3kNwQOJxEh4rEIx3c6wzG/blW3nW+9l8zeB+BrjyJbQCYmdG+vCHHjEwJFus5WJ8qDbbe8/O4mQf3cDtFCp1yohKlvvMQSfIdVRnEbxEa5FZTe4uc1vS3rS3bOzTFjZ4m4GRpEJ0zxyMWVh5H3Gmk7szM1kAI+0SBYX4sDr6CoLD3V2t0UhWzQyhjDf6lheSHsylcxAvoQwHc0bWhbC4oMh1UWH8yHgD3Ut2HgRDJg4Q2Yrndj/KElzN3LmcKL9tKN5IRJilXsAzd1FhxwsOFIBMQZuPNsuZAf5bn2b9XCt8TmlIzWVF9lBbq9kEDQKOpR40lw4ADN1AE/GuuD27AwGYsul9VPDo2Ol9OkKKzicLmjYcTa/pr+tVdjzzUjqOonT3g+hFXJg8bh2bKkis3YL37LajtuKrbf8A2UI8QSAbEke7Mv8ApPuolRsbbIOmnhcUpj3plHCWQeDsPnTHMmtcxVZWduFvTJLPzMjs4ZWIzG9sovcHjUs2o3RfwHyqr+TQf8xj+5J+Q1Zm1G0k8B8qzVhmlbQ+Bq8ti/w0P4cf5RVEOdD4H4Ve2xR/ZoPwo/yikWmHfiX92vaWY+QAHxqFTGphv6usR++PymoZK1dJ4QlkNMeJbKxHZT1K1MO1zZx3j4EiqqQ7r452RRdbQuEIbqiJzXGmrZDkH3alO9e7t8O7gWMOWQd6Now8tfSq93TltNKPtRqfNWI+DVcbYhZYVvYiXCuCD1lQv/kaxWUMwOin7x91h+tI9vy2jNKcCfok7wD6601byy9Co0Ucl+zudfFN9kRD1ZifcBXLlJjUsqM5TKzNnKkixFsoNtL2F2OmlKOTvbS4PBYrEOGYNOkYC8TljudezpGpL/8AlWBxGIkTmy8mHiafpLYFF45QT7V+oirGVYY3aow2zDBe8mJzkGxAWIEhpCGANiL201Av11HdlbcXDwYmIxq3PxrGC4I5uzE5hp0tCCNRZhfWlU2Jkxs8mKmNzI7dGxOVU0RRYG0a6dWpUVIDi8AAoZcWn22VkmDaWJ1KFSfu+VURrEbSgfC4eNYgJY2YzSjKOdQk9C6nM5tbVrZSul708NHs6baSqjSQ4NlILEsgEgViMplBKp7I14kG3Gsjd/CTTSj9sSJF5vm2xEJj53MCXGlguU5R361y2tuFzWHbEI8bRra/NSglQWC3KBm0vY3v11A78ne73OjESxS2dZOZhlsVbmuMjpYXjkkTKobioLW41I8ZtTD4aWyKIZQSHEeYh7X6MwJIkU9TG9yb6VGOR7byq+Iw8uYkXlQqCTYALJoupKrZtASdeys7WxcOKxRcFkSIDMZFK9FDox00vfgTfgBfqhO6s/EPJJEzQuFZxdWYZipPWBcBreINQ2TcOZyb5V0sXy2Urxa+dzI5P2QFUn2mPCuM3KKYoU5vC4lIzokrooVz1WU6hfOnTdzf5Z3WORcjN7LjRWOt1IPst8avTVlgj2UsUoUa5DlBOp7ST3kkmpFtPgg7v0ppiJacntZj7zanLaj9PwFGVc75IOl4H4Go1ySKf+KR62tHKb9nRHzIqSb4tx8D8DTDyOj/AJj4QSn8goLP3t3bixyASApIn7uVbXHaP5lvrlPXUNi3FxgYoMTAQOtkfMB3XFr+dWYD50rbZkgToPzTHsCkqO3UHWggrbuxbPwjzztfhnlfRpDwSNB2A8FHWL1EMNvHCzvJJKuZzewu2UdS9Ece2rIxW5EDPnmklnca5pDnN+u3OXCeCqBTdj93cOh0EmoOUBlHSHG/0dgLW6qgYsHvFhmsFlUH+bMv5gBUnwsIYA6MD16EHh11H8duGrAFZBcgErJGLgkAlc0eXhe3A8KaDgMRg2urMnYQc0Z8SNP8y0NT0bPjzX5tAbjUAA6G41HfUX5Q9m54g4Go+K6j1UsPKlWyN8Q7COYBH4BvqMT1fyt7j3U67Wh5yFhbUdIeIubeYuKoofHQ031ItqYTKWX7JI8ez3WqPSrY0RLOTD/qC/hy/lqxtrHST/fZVc8l38f/APyk+Aqw9rN+8/32VKsMkjaHwPwq+9ifw0H4Uf5BVAyHQ+B+FX7sQ/2WD8KP8i1ItMu/ifQKcrGzXuBcKLWObsvp6VX8jVcGPw4eNlIuCLEdo6x6VUO1cKYpGQ9R0Pap9k+YrcIRStUf29Jqng3xp7c1Gdtz3lt9kAefE1pS3dh/7Qfw3/MlTaPbWVEF/ZWRfC4NQfdRbySN2Kq+bNmt6LSiLaGebL1ZyPIA3+Fc7UTKLRQOwAVHt6pujT4slRjel6ipluhjGwuwWnSMSMZZWCm1j08lzfqstLZsOh2bLjDAsOImwhLixupcaoAeClrG3XRydL/y7DWuARMGsT/8z209n1FdeUGWWPZmJcSZrKPbQXALD6yWB81rcYQHdzaOJwWFkaGINCMqzO8LOuewBXMrBlIL8QDqRSrHb4xHExfteFQCNJF5oM0bFpMqiUjEKtgFVgNeJOtQWDb0luKHNlY5ZJIzcWYEgMqkggWJB9kUrxW88sjSPKZGeSLmWdxHP9FcnKuZbKdT0uOpqCUbTn2ZJFGIlkjZpU51xHlCYcsTIwEZIzAWXt1vas47d/ZvNSvDjImyRsyKzgOxCscgSVLjULbXW9QnF7QjkzdGBWZo+msbRlFjFsqBGsc3FidSaXY3HwyJJzaSxlnTm0E3OxJEFHOZucBcuzBiLHS47KKbN1sa0e1sI6aNz0QP9ZCMPRiK9AbYghxDJHMucRtmCkkLnIspIHtEDUX4E3rz9uHHzu2cL3zhuP2bv8q9Bz4RM5djxA6A0LN39i6DWoS4iW+WwWVBOjubsbozZmymw5wX1Md+iVa4N7jrqC4BbtzWXJKsnRA0GVhnjyg9SOCuh4Fas/fGYQQSSsx1FlvqS5tlVb8evwFVbBtB58ajgdMBiANApPseH1PQ9lRudxOMFHI2WUSFbgEG/qLdl706DabMxGYO3XZbW7zao/sPCyYpsiPkgSwMnWbDgg6yTc3OmvXUkjwyRqVRcq+pPeT1mtMoPve+p8D8DTVyNrfHSHsgYerJ+lLt7JOkfA1y5E4r4nEcNIR734URc2AUL0z/AE/rSPaG3ekUjBkcC5AIAW/DOx0Xw491IcXipgMhyh2uQVF+bjsAW49I5jYdpPVXGMLGullA1JJ4nrZjxZj20xcZfnTfPLa/BY1AC6fae5J8hTZMGQ3E09/vj/xrbEbdXgqlu86D0ptm2iW4qPI1vFx0k2zIrXurjrDLY+TL8xS/Bbbjl6F8rHjG1rkddup/Ko5iDe5Gvd101Yh79txYg8CpHAgjUHvGtSww/be3ZBUtCunXGOFusp8SvXSTdzeExsIZWuvCJzx0P7tj8L8OFLd3d4jIRDKSZNSj2tzoGpvbhIB6gXpDvXsUC8yjok/SW+qSRaUd17A+tZrJi3twQSU24EG3gNR7j7qg2NSzGrC2pIZ8MGP7xLhvFePqpNQPaS63qREi5LP44/gyfFan+1W/e/77KgHJZ/Gt+DJ8UqdbUbSXxPxFSrDPIeifA/CvQGw/4WD8KP8AItefXPRPgfhXoHYh/ssH4Uf5FpFpcahW9+ws+osGBYxntB4xn5VNqTY7CCRCp6x6HqPrVZUBtXFvGSuTKw0N73Hlaoy6a8CSToBclieoW4mrU27g2zhMTCCLBQxupv07skgYEpbJprqeFNS4eDD3aNFQ9cjFmYDsVnPRHba1a/prTRDhWwsOpFwM8guLBj7evXlGVQOux7aYtgyZph/UT5g0p2vPJi25uFSY1PSe2hOtv6R76d9lbv8AMRsxve1ZqHuOXSo3vQ1O8M9MO8r1GllcnUzDZeHyqG1mv0gp0me1gdGpVyk/9IxX3F8ukKS8mMYbZUF7+1Nw/GelXKQhGyMXc36C9QH1h2Vth54ZtF+6v5RS3AAZTcDQ+FIL6L91fhS/Z/sHxqNT11xYUjgQRbsNJzg1KZuu3Zb3iu2J9k/766wn7ryqNFnJhh/+cwAHKRzjA2DW+je2hq9VhYG7GNyOHRdfUB2Hwqj+S7/rcP3Zf+09Xs1ajCJ7y7lti5A5klAW9kE5ZAT9lZFGQG3U1abF3Ehib6RZLt7eTISQdMofnCQDwNtT2gaVLr1q0ALA21uOIBIsQazkavO2Z8I9sbExifELGhjAclEy5QEB5tbDxBraWTQ+dN+zWtjJ/ut/3nrvi5bKfOqygW88t2PgakPItszJhJ5zxkkEY+7Gtz/qf3VD9tzXkPnVjclS/wDJYyOPO4j1utQLle7u+nSYgdyrcAd+t286ZtoY3O3HojQfr30rlkyxG3YLedNJNdI01Zq5MayzVzZqqsM1IsbFcXHEe+lTGuRagYpJiCCrFWBBVhxUjUHy+F6nOy8ScVCjm1m0dAfrA5ZUI4EEcAdBmHZUC2quWQjqNiPPjT5yeYu0k0fUQsg8Qcje4qa51mtxs8wzSQP9Zbg/ayjQ+JQkHvWq/wBrRZWZT9UkehtVu71p9Jhn67lT4E2+Bqsd7o7Yh+/KfPKL++sxKWcmOmNb8F/zJU42iejJ4n81QfkzH9sf8FvzJU12g3Qk8/zUqw0St0T4H4GvQmxP4WD8KP8AIK87TN0W8D8DXonYX8LB+FH+RaQpfRRRVZccThVkUq6hlPEEXBqGba5NY2BbDHI32HuUPcD7S+8VOaKCjNqbKmwr2lVkP1W4q33W4H491aTbZbmmVhm0v31eOIwquuV1VlPFWAIPkahO3OTFHu2Gfmj1o12jPgfaTr7R3VF1WkGKuAR1imneCS4p9m3Nx0UjRjCTOAbqyZClj2MWAreTkx2jiB+4WIf4sqA+iZqLqR8jm0VbBvG8y3SVgiEBSobpE5ibPmJJHZwqW7zbPTE4WXDyO0SyLYyBb2sQb9h4dtQfd3kgxsGfPNAAwFgrSXDKdLnIB7JYedKsRgto4TjnZOPQ6am1xrl1HpWoyieK5HJC/N4fF4aZggbKweM5c2S97Mt7gj5U24nk22lhwScOZFvqYWWXhx6Is3uqZx74Em0kKMeBsMjX4AXFjc0sh3riHB54T3PnHoe/Xzq4qotoBowVlSSJuyRGT8wFcY8QObt3VfEe8POrlaaGVdDlmQi/WO0dlJ8XsPBzD6TZsLfzQZVPkY8pqYuqk5L/APrcHhL/ANp6vZjUQ2Vuhs7D4tMTCZ4ZEzfRyNdTdStukM17HTWpIm0kaNZLkKyq3SBBXNawZRcg1ZEb4kZlK5cwYWI6raX4EG/hSPDQKjLaORdV+s5FwSRxvpelxcdoo5ylEPwbWxk33G/7zV1x56B8DXCDTFzHqyuPPnSbeNq64puifOoK12semfOrG5F8aJNlyxdcMzX71lUMPerVXW3h0z51KuQvGZP2sHg5jFr9dmIPuPrUD9ilORgeIJH+U2+Fqa2NPe1GUuXTVXNjx9qwPoVIPlTHILG3p4V0jUcia5vW7GuLGqrVjXJjWzVyY0DRvANUPj8qU7itbF+Mb39UNIdty3kC/ZHvNO24MN5pX6lUL5sb29FrlUSfeCS/MffA94Pyqrt75b4hrdij3VY22ZvpY/8ADjkkPplX31Uu1MRnkJ8vTT5VIzUl5MB/a5D/AIR/OlTDaLdCTz+NRHktH9pl/C/+6VJdoS9GTxb81KsNMrdE+B+Fej9hfwsH4Uf5FrzXK/RPgfhXpPYX8LB+FH+RaQpwoooqsiiiigKLUUUGLUWrNFBg1zkgBt3cD1iutFBHdr7mxzjpO4v3KfeRTbFyWYYcXmbQjRlXiLXFlqaUUFe4rkjQkmPEOO50V7a6agr1aeVM2K5N8dGbxskg4gK5Q9elmHf29VW3WKuimZI9pQgh4pig43TnARftW4Nhf1ppfecg2khizXsbXRr6XOluBJ9Kvy1JcTsuKT95HG9+OZFPxFNFJRb1gWA55fCXMBw6nU9vb1GlMO+ijjIbHqeJTbS/FWU1YG2uTbByRSc3h40lKkIVzIA1jluFNuvsqNY3k0hWJSUmVyDnyuWGbXqNx1nhQMcu9AclAFHSDZgpW/8ASSfW9bTzjKTTdFuvJzlkWc2Fv3ZJPZran7dfcPGSYuJsQmXCpdnSTL9L0SETmxra5Bu3ZRdVvi8BNiZiuHikmPXzal7eJXQeZqY7k7nYnZ8b/tKiNpsrKma7KEuLtbQHpDS9Xlh8IqLlRVVexQFHoKiO/wAcrwt1EOvhYqf1qBrmVJoctgCONuIb7Q8aiWOhKHKwsR19o7R3U9R7QCniR5VmcRzrY627NGXwpKsRZjXN2pRtDYkyXKdNe0cfNOvyplfaDDQ2v33B9K3qljtSXF4kIO/qHbSWXHt/KP8AffWmHwMk5PNqz9p+qPvMdBU0NrhmbQFmY6AakknQCp1sTD/s8axZbknNK9wLM3dxKqABfqrTY+7ywWd7NLrr9WO4sQvfbTNx7KXupkOX6p0b+fsXuHfWEqMbz7QIidjoZj0R1rEnsadrE3qvHjvUq3nx3PzsR7I6K/dHD5nzpp/ZaqH3kvS2Il/DH51p2x0nt+LfmpLyew2nl+4nvc1vjH0fxP5qlWEMrdFvA/CvTOxFIwsAIIIijBHWDkW4NUnyZ7rHF4wOwvDAQ734M/GOP1GY9wHbV8ZaJW9FFFVBRRRQFFFFAUUUUBRRRQFFFFAUUUUBRRRQYIotWaKDFqLVmigKYN8dkvPABGMzK4a1wLizBgCevUHyp/otQVDithYhPagl8lzD1W9NjsVOuZT3gqR6irwtWCt++pi6paPax4HXvFGIxCSaHJw4uoOttDrxsbaX66t3EbEgf24Ym8UU/KmrE8n+Cf8Aucv3GZfcDb3UNVgIYFt9FCGsL2VbA21t3ViXaqgW9wAt/wCqneJ5KcOfYlmTzVh/qWkGI5IjboYnXsaPT1VvlQ1Cf+K63K3HZetcbtwc0+QFWIsp0IBOl/SpBieSzGD2TC/gzKf9S1nYvJVPLKP2sc1EjAlVYFpSOChh7Kdp49QHXRdVWuz242494+davgnA9k/H4V6Cn5KcA3CN0+5I4Ho16bsRyNQE9Cede4hG+Kg0TVUbu4gwEvYHMoFiSCMpJ+dc8QCwIAJY2AA1JLHQAddzYVZ0/IyfqYq57Gi+at8qeN0eTOPCuJpmE0w1TSyRnUZlB1LW6zw6qB43J3ZGBwiQ6F/blYfWka2YjuFgo7gKf7UCs1UFFFFAUUUUBRRRQFFFFAUUUUBRRRQFFFFAUUUUBRRRQFFFFAUUUUBRRRQFYNZooMUUUUBWKKKDNFFFAGgUUUGaKKKD/9k="/>
          <p:cNvSpPr>
            <a:spLocks noChangeAspect="1" noChangeArrowheads="1"/>
          </p:cNvSpPr>
          <p:nvPr/>
        </p:nvSpPr>
        <p:spPr bwMode="auto">
          <a:xfrm>
            <a:off x="74613" y="-808038"/>
            <a:ext cx="2705100" cy="16859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http://4.bp.blogspot.com/_x92FwLI9WNI/SMjDXNUF_vI/AAAAAAAAAB0/l5Hsg2vgSRE/s400/%D0%BC%D1%83%D0%B7%D1%8B%D0%BA%D0%B0%D0%BB%D1%8C%D0%BD%D1%8B%D0%B9+%D1%86%D0%B5%D0%BD%D1%82%D1%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99708">
            <a:off x="250856" y="370968"/>
            <a:ext cx="2904789" cy="2174443"/>
          </a:xfrm>
          <a:prstGeom prst="rect">
            <a:avLst/>
          </a:prstGeom>
          <a:noFill/>
        </p:spPr>
      </p:pic>
      <p:pic>
        <p:nvPicPr>
          <p:cNvPr id="2058" name="Picture 10" descr="http://t3.gstatic.com/images?q=tbn:ANd9GcRdrbvk938hGfkwWDUi_om0J5Ttk-xaMuhiHlO2l8Kp-m9XP-6lt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79240">
            <a:off x="6743921" y="460691"/>
            <a:ext cx="2019300" cy="2266951"/>
          </a:xfrm>
          <a:prstGeom prst="rect">
            <a:avLst/>
          </a:prstGeom>
          <a:noFill/>
        </p:spPr>
      </p:pic>
      <p:pic>
        <p:nvPicPr>
          <p:cNvPr id="2060" name="Picture 12" descr="http://t0.gstatic.com/images?q=tbn:ANd9GcTYUykzxvLbHWRv1s1evH4j57p69YIvsQz9qBjWJk9zB9L43itB9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142852"/>
            <a:ext cx="2619375" cy="1743076"/>
          </a:xfrm>
          <a:prstGeom prst="rect">
            <a:avLst/>
          </a:prstGeom>
          <a:noFill/>
        </p:spPr>
      </p:pic>
      <p:pic>
        <p:nvPicPr>
          <p:cNvPr id="2062" name="Picture 14" descr="http://t1.gstatic.com/images?q=tbn:ANd9GcSnKQywciL1mTejOcKL_3qWwuC03CYt97J7y8Dd5-Mx9M4Js_-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630160">
            <a:off x="517780" y="4446879"/>
            <a:ext cx="1943100" cy="1943101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2064" name="Picture 16" descr="http://t3.gstatic.com/images?q=tbn:ANd9GcTgKJ4be3mVY5sw3ijg9Iu8jirt6H_hZbdLo4QvgpOpAnrsjEr7J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627984">
            <a:off x="6673959" y="4573231"/>
            <a:ext cx="2171700" cy="2105026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049816">
            <a:off x="167951" y="2862338"/>
            <a:ext cx="7772400" cy="914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200000"/>
                  </a:schemeClr>
                </a:solidFill>
              </a:rPr>
              <a:t>Всем спасибо за ВНИМАНИЕ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200000"/>
                  </a:schemeClr>
                </a:solidFill>
                <a:sym typeface="Wingdings" pitchFamily="2" charset="2"/>
              </a:rPr>
              <a:t>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1026" name="Picture 2" descr="http://t0.gstatic.com/images?q=tbn:ANd9GcTR35vywSu8Cdwtx5IycViPIE_j9CKayx9jPyXmaNc2frpv7GS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63" y="5214938"/>
            <a:ext cx="1357312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t1.gstatic.com/images?q=tbn:ANd9GcQJ1jBSBn7MOouuiMOa8jRONhXQO9AcX75OMZdfN84FizqCf6Xdl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440091">
            <a:off x="3454400" y="4454525"/>
            <a:ext cx="15001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ttp://t1.gstatic.com/images?q=tbn:ANd9GcTAiT0bp7odTq7W46czceWAn62wP67Uw59OMywnM9kf4lr5YdG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1514468">
            <a:off x="4562475" y="386715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http://t3.gstatic.com/images?q=tbn:ANd9GcS3HzkrvH7UJ1x-yNfqOzm3BrBdTo0eUKDpaM4xzY8iClWnf69UQ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813" y="1071563"/>
            <a:ext cx="19716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 descr="http://t0.gstatic.com/images?q=tbn:ANd9GcTY3ZkCwpERYAwgs6sVoKEC398DuFS3MneF_e2XY0YjWMx4A7X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-1485249">
            <a:off x="6273800" y="457835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 descr="http://t1.gstatic.com/images?q=tbn:ANd9GcS2eUU6ugCjyFP23PFtsg68mDjS7BoHIjkiIj5JcU1pBhX2g1Q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3875525">
            <a:off x="7318375" y="460375"/>
            <a:ext cx="1476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 descr="http://t1.gstatic.com/images?q=tbn:ANd9GcSnPUJVVQxkG6YOsCtIa4otHEcUepbgyC0UxPAKuTeO4GBaICIOkQ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-1259158">
            <a:off x="2965392" y="380160"/>
            <a:ext cx="24669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 descr="http://t1.gstatic.com/images?q=tbn:ANd9GcQr54ND5j2IKBe-L25eTnVAwyHPCMv7LrdzabIw88mgjV-AQ5VIFQ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72313" y="2571750"/>
            <a:ext cx="1646237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Picture 18" descr="http://t2.gstatic.com/images?q=tbn:ANd9GcQUweoYbjHlwZjH4By4zO_j0NG9T7pgfCKEu7aA136ylZCDoF9JwQ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625" y="5143500"/>
            <a:ext cx="15240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Picture 20" descr="http://t1.gstatic.com/images?q=tbn:ANd9GcQFGJJCOn1PgfRIopSBwUsxm2BlUiw3iwzFPy1mzTrJ6f5aHkmy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72132" y="357166"/>
            <a:ext cx="1214438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Picture 22" descr="http://t1.gstatic.com/images?q=tbn:ANd9GcREhphSDbenfbxTtBD-g3DNu2EBhcpnvKoIssKGg_ca8KnwvxEqrA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286000" y="428625"/>
            <a:ext cx="15240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9"/>
            <a:ext cx="8229600" cy="250032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	Есть </a:t>
            </a:r>
            <a:r>
              <a:rPr lang="ru-RU" dirty="0"/>
              <a:t>люди, для которых главное – звуки. Как правило, они обладают очень тонким музыкальным слухом. Особая чувствительность к звукам – это единственная отличительная черта </a:t>
            </a:r>
            <a:r>
              <a:rPr lang="ru-RU" dirty="0" err="1"/>
              <a:t>аудиалов</a:t>
            </a:r>
            <a:r>
              <a:rPr lang="ru-RU" dirty="0"/>
              <a:t>. </a:t>
            </a:r>
          </a:p>
        </p:txBody>
      </p:sp>
      <p:pic>
        <p:nvPicPr>
          <p:cNvPr id="13314" name="Picture 2" descr="http://t2.gstatic.com/images?q=tbn:ANd9GcRP0QJ8Y8iHat_8b5x6aZ90pNno7vCyDJ121wW3Lej8eI7ZA74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92487">
            <a:off x="974567" y="3726627"/>
            <a:ext cx="2280658" cy="2465576"/>
          </a:xfrm>
          <a:prstGeom prst="rect">
            <a:avLst/>
          </a:prstGeom>
          <a:noFill/>
        </p:spPr>
      </p:pic>
      <p:pic>
        <p:nvPicPr>
          <p:cNvPr id="13316" name="Picture 4" descr="http://t3.gstatic.com/images?q=tbn:ANd9GcRDcxdscSDYA7F6pzXkXPZgkwr3f_JLOjc-tn-Hyyd9yckgWq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95644">
            <a:off x="4799025" y="3582525"/>
            <a:ext cx="3214710" cy="273845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416317">
            <a:off x="229451" y="2443254"/>
            <a:ext cx="5214974" cy="411481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err="1" smtClean="0"/>
              <a:t>Аудиалы</a:t>
            </a:r>
            <a:r>
              <a:rPr lang="ru-RU" dirty="0" smtClean="0"/>
              <a:t> </a:t>
            </a:r>
            <a:r>
              <a:rPr lang="ru-RU" dirty="0"/>
              <a:t>- это люди-магнитофоны. Могут запомнить и воспроизвести любой ваш рассказ до мельчайших подробностей. Но ни в коем случае нельзя прерывать их, т.к. они тотчас замолчат и более не будут с вами беседовать. </a:t>
            </a:r>
          </a:p>
        </p:txBody>
      </p:sp>
      <p:pic>
        <p:nvPicPr>
          <p:cNvPr id="4098" name="Picture 2" descr="http://t2.gstatic.com/images?q=tbn:ANd9GcQUkm9Dh3x9AbQF7Br58AsLS5KgicboOmd6JU6m0e8lEVEJKOPJ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96842">
            <a:off x="5631641" y="389810"/>
            <a:ext cx="3071834" cy="2363872"/>
          </a:xfrm>
          <a:prstGeom prst="rect">
            <a:avLst/>
          </a:prstGeom>
          <a:noFill/>
        </p:spPr>
      </p:pic>
      <p:pic>
        <p:nvPicPr>
          <p:cNvPr id="4100" name="Picture 4" descr="http://t3.gstatic.com/images?q=tbn:ANd9GcTuGE0QdNN_Ku9x7qpKZXxZkSm3x2HAcH_OUIdqQauxRQZ3jv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48933">
            <a:off x="1877303" y="294350"/>
            <a:ext cx="3071834" cy="1949853"/>
          </a:xfrm>
          <a:prstGeom prst="rect">
            <a:avLst/>
          </a:prstGeom>
          <a:noFill/>
        </p:spPr>
      </p:pic>
      <p:pic>
        <p:nvPicPr>
          <p:cNvPr id="4102" name="Picture 6" descr="http://t3.gstatic.com/images?q=tbn:ANd9GcQEUbZQhcbnQ72UGPq8EyezQ9Ly65ReNpD09HzJq_2PC3CZKps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6450">
            <a:off x="6148518" y="3675755"/>
            <a:ext cx="2481847" cy="272539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214686"/>
            <a:ext cx="8229600" cy="32575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	Речь </a:t>
            </a:r>
            <a:r>
              <a:rPr lang="ru-RU" dirty="0" err="1"/>
              <a:t>аудиала</a:t>
            </a:r>
            <a:r>
              <a:rPr lang="ru-RU" dirty="0"/>
              <a:t> очень богата интонациями и </a:t>
            </a:r>
            <a:r>
              <a:rPr lang="ru-RU" dirty="0" smtClean="0"/>
              <a:t>обертонами (верхний тон). </a:t>
            </a:r>
            <a:r>
              <a:rPr lang="ru-RU" dirty="0"/>
              <a:t>Когда они слушают собеседника, то поворачивают к нему голову, чтобы лучше было слышно. Никаких особых предпочтений в еде и одежде они не высказывают. Менее интересны, чем </a:t>
            </a:r>
            <a:r>
              <a:rPr lang="ru-RU" dirty="0" err="1"/>
              <a:t>кинестетики</a:t>
            </a:r>
            <a:r>
              <a:rPr lang="ru-RU" dirty="0"/>
              <a:t>, и </a:t>
            </a:r>
            <a:r>
              <a:rPr lang="ru-RU" dirty="0" err="1"/>
              <a:t>визуалы</a:t>
            </a:r>
            <a:r>
              <a:rPr lang="ru-RU" dirty="0"/>
              <a:t> по своим особенностям. </a:t>
            </a:r>
          </a:p>
        </p:txBody>
      </p:sp>
      <p:pic>
        <p:nvPicPr>
          <p:cNvPr id="8194" name="Picture 2" descr="http://t2.gstatic.com/images?q=tbn:ANd9GcSd4drRu-P_5gCv5echWooABA3UlPI2oGpjB0ohl9cnqXiY3k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74179">
            <a:off x="658588" y="678566"/>
            <a:ext cx="2571750" cy="1781176"/>
          </a:xfrm>
          <a:prstGeom prst="rect">
            <a:avLst/>
          </a:prstGeom>
          <a:noFill/>
        </p:spPr>
      </p:pic>
      <p:pic>
        <p:nvPicPr>
          <p:cNvPr id="8196" name="Picture 4" descr="http://t2.gstatic.com/images?q=tbn:ANd9GcRzr4PPDnLIrsg0bk9-SFB8UTlPcTR5kvhWZnB-pge3N1N3c8x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53115">
            <a:off x="6299972" y="501693"/>
            <a:ext cx="1962150" cy="2324101"/>
          </a:xfrm>
          <a:prstGeom prst="rect">
            <a:avLst/>
          </a:prstGeom>
          <a:noFill/>
        </p:spPr>
      </p:pic>
      <p:pic>
        <p:nvPicPr>
          <p:cNvPr id="8198" name="Picture 6" descr="http://t3.gstatic.com/images?q=tbn:ANd9GcQz6oYbm_ncy1PtjMlSz_RYpBI268wFOy6cTP2hvvU0P43fUbduK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68" y="428604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25717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	Этот тип встречается достаточно часто. </a:t>
            </a:r>
            <a:r>
              <a:rPr lang="ru-RU" dirty="0" err="1" smtClean="0"/>
              <a:t>Аудиалы</a:t>
            </a:r>
            <a:r>
              <a:rPr lang="ru-RU" dirty="0" smtClean="0"/>
              <a:t>, как уже говорилось, любят ушами. Их легко вычислить, потому что их везде и всегда сопровождает музыка.</a:t>
            </a:r>
            <a:endParaRPr lang="ru-RU" dirty="0"/>
          </a:p>
        </p:txBody>
      </p:sp>
      <p:sp>
        <p:nvSpPr>
          <p:cNvPr id="12290" name="AutoShape 2" descr="data:image/jpg;base64,/9j/4AAQSkZJRgABAQAAAQABAAD/2wCEAAkGBhQSEBUUEhQUFRQVFBQUFBQUFBQUFxQUFBQVFBQUFBQXHCYeFxkkGRQUHy8gIycpLCwsFR4xNTAqNSYrLCkBCQoKDgwOFw8PGikcHxwpKSkpKSksKSksKSwpKSkpKSwpLCksKSkpKSkpLCwpKSksKSkpLCkpKSwsLCwsKSksKf/AABEIAQcAvwMBIgACEQEDEQH/xAAcAAABBQEBAQAAAAAAAAAAAAAEAAIDBQYBBwj/xAA8EAABAwIEAwQHBgYCAwAAAAABAAIDBBEFEiExBkFRE2FxkQciMoGh0fAUI0JSscEVYnKSsuEzQxZT8f/EABoBAAMBAQEBAAAAAAAAAAAAAAECAwAEBQb/xAAlEQACAgICAwACAgMAAAAAAAAAAQIRAyESMRNBUSJhI3EEFEL/2gAMAwEAAhEDEQA/APVymp7lGN0oSVgUgUbU9qJiRJJJYw0qGRTlQSBBhRGSuXXSErJQnE5ibZPaFjEzSnXTWpycUa91lxsi49ILIw/OkZFHn1XXIgF246p4egZR6wRbAgEkulmTSUiEQDs6QKFe6xU0b0A0ccFBPO1mrnBviVWcScVR0rSCbyZSQ0e4C/n8F5Di/F007vXfz2Glr6folu+hlH6eqVvHsDB6vrbdw3Op8vigWekVp2YO7Xv3XkD6wnc8gpqeuLXX6fDog4y+lFwPofD68SNB5kbb296LuvL+EuJ5MtnHTrzK0b8dcNSdPD6sk8iWmZ4nejVlRPVNR42DzVoyoDvfzTqSl0I4uPY9Kyb2g5pxWAcyrrUgV0ImJGrq41ORFI3BJOK4QijEJdqpSmZNVJlRABSH1wjGlQPh9a6naEEFnSkUikQiAGl3U0KjlbqpIdkox86YljTpnFznXJOp673Va+TVDNft4X804O+uiZJIzk2T59VJG7W+3xQ7SniVECNTg1cGrXRV7C0a68/LvXmEVSQj4sYI0v8AH9VzTxWdcciPSBUBovfQ7dxRFPirh7J8f/nmvPafHXDQ7fW6t6LFxa+/L47qDg4lU4yNtPjZLdTrpr9boUcQOtbMe5w5FVIqg4IKpSOUr7GWOJvuHcU7XMDuN7devgbK7WA4GriJy0/iFvLb9VZY7UuD2mOR7gXOaW3PquABtpoRYjddCnUbOaWP866NgCnZl5/U4jMG+rI/QAEFxv46Kvw/iedswu9xFxcEk3HPdZZ18N/ruuz05zlxNhdmAPVS2XQjmZHZdun2XCETEOfVSApvZaqRrVjHAUsydZIhYxE5PjCY9qexAJ8ntf0UmfRC9opWu0VBSdrr/sF1pUICkz2WMSAd6eAogfNOQCmFRPRtPUkbFVcb1O13VI1ZWMjW4RXFx8NPr65K3eLrJ4NLZ+/cfrqFrI3BcWSNM7cbtD8Lf2cocOoPxC19PQtE7nH2JmkjXQE2O3Xv7gsiVd02ODswx242KEWl2DJFvou5eH4z7LrE9dbrGY9w/NA/OGl0f5m628bahXQx4X3t0KvsPxMPG91SoS60STnj29hGBVWaniJ3LG38bKxEigY0W008EyR+lx710rSo5Xt2Fdol2iBE672y3I1BvaJdoge3XROtyBQd2i6HoHtl1sy3I1ByQQzZlK2VEB8jmMtPrAjxUok8FbYrNyG7j8EH/DQNyVQUGzp2dPdQn8Jv3bFQuaRuCPFExM2RTNehWuT8yAQthU7ZPegmyKTtEKCmWFPU5T3fJauirgQNfPpy+u5YkP6C6s8Ippnuszbnciw7ydgpTx8i+PJxZs2yXXXIXDqcXtJURN8Lu/TdaCmwaKQfd1Ubj0LS39yuV4pHV5YlI5WOFYiWHXa6lr+HpoxdzczR+NhzDxNtR5Ksy2SNND8lJHo1BW5mhFucCLdVisDxEtNjey0nbldEJ2jinCmGmEW0Oo3Ch7Rdo6kPOujv1XZqN1yW6hM9q0J1pjCVy6izJF6WxiXMu5kMXpdqtyBQYxyla9ANmU7ZUykCj5za3NMTyaAB4lTvaqGGqc03B8e9WMOJg76LqIEkjUwTkd46HVPMgOyicFgi7NjurT3ajyTX0Th7NnDu+SWVMMpB0WMNudinNJOgClbiDueviAU77U47WHussEkjZl9r+3r4qR+Km1hoOg0CEdGealgoi42/TdCgWNdWu6p8GKSN2cQtJhHBbnEF7bN/m+S1A4XhvGcrR2bg4gNFn25O6hLyiNTM5gHpLqaci9pGfldcH3ELb0WLUmIj7m0NRa5idYB/W1tD4j3hUnEHBYqH54THEbWyCOzT3nLsfcqA8GVMTHTXYx0RBAEtnOsRZ0XM+G+iDUZ6CpSjs2EcRY8gixBsQeR6Faqilu0LHYTj/wBshLn6VMAHajbtY/ZEtuoOh8QfC6wmusbFcbXjlR1t842i5kiscwVhTVt90IHghRHdUunaItX2GV1iQRz3Qt12WVQues9sCHOcmF6YXJqQYnY5TNkQ7FKE1Cs+Y2qVqgupAV2kCRpUomPioWuXcywQj7Qmk3UDk0OWAHQ09xdERx6oGDEC0Wtdbbhzg91VTCUOylxOlr+qDa9+q1pGqyowjCH1EmSMeLuQXpGEcMxUzQSMz+pRuC4Eyljyt1PM21JRL9SoybZRKgeQXXGQqwjpFI2mSOI3IFganVlI2Rha4AtIsQUW2mT3QoJGsxFfhL4stWy7nwyiKbrNBKMoc7q4B2UnnoTtddgqS1179FrsQ1pZm9WOPvAzD9AsM06pcu6OjB0zZ4fWZmhE9rcrN4ZKQdPq6vozopRNNUEZlxNBXVQicKQCS6FgWSNT2lMaU8JgHzCE+6iBTyusiSArpKYxJxWMPKYu3TFjHQV7T6OakfYYh0B/yK8VW+4ExjLDkv7Lj8dQll0NE9OmqFPQx31WXhxDMd1p8JnFkVHQjluizbEntgT4ip2hI0OmQCFNljRJQVXUWCASqxuUNp5T/IR/d6o/VYWAq44jxTMMg2cdfBv+7eSpYRYKOVqzqwJqN/S+wgXcG9Sr6Vha4grOYG4h2ZaqsOdrXgdxU47Nl7IQ5PBUTYnflPkpOzI3B8inojY66QKjuntRoBICpAVG2M8gfJTsp3flPkmoFny2CnlRhPXSSHtKRKa1OssY7dcXU0FYwlYYHX9nJr7LtD3HkUCCuWQMenYZVLVYfXWI1XkmCY7ls158HfsT+62NNiug1TxYk0em01aLbo0VYsvPKTiC3NFv4mbbdM4onGbNjNiQHNZfHcfsCAdVn8Q4r0s3nt3+CqDUucblQm1E68WNzf6CpMQZK5xYXeqcpDxlcLdW8r6kePcUXRszKhr2Efexj12jUf8AsZzaf2PUKzw2vBaCD6pFx71yTV7R3x1+JrsPounJaWjkIjOXUgG1+ZWRwnFeV9Oi19BUNISwdMnlT6KrCuO4JjlkBieDY32BBsRdaANNszXZm25C5+G685weA/xapjdYwPjc5zSBo5xFrHzQtFxNJh9U6EuLmA+rc3u3l77L0ofkrPNyfjJo9DjxuBxtnjJG4JDT5FWcE7Lezp1FiPgstieDw4lD2kNmT2uDsHWHsv8AmsFHiFRSyFmZ8bmmzm3O47tlZYoy67Od5pQ72j3CORh2I8OfkpbBeX4X6RH7TsbIOoFitfhvEUEw+6mLDb2ZNR8fmpywyRSOaLPl5lOSLhNVvW0hbdzPeOvf4qoHrHpdRTOlqjrSnXU/8NcAhnaGx3CNgaoemhILhRASBIrgKRKxhpCIpcTkj9l2nQ6j/SGJXAsYuW8SP6D3EhGw1kjxckN8Br5n5LOBXGHT3GvuQbY0FG9lvA23W/Um5PiUY0qvjlRLJFCSO+DS6Ci9CYQ/K6SPk12Zv9L9bKVz0HBLapP80Y+DktaYZPaZoqSoylX0HEAYwknbvWTEygqau5y8typrHydBnJRi2y1/jxa8vHtOOZ1/gPJUnET3TkzbFpuopJyT3lWNdD2UGV3tOFyOi9aMUo8UeHObc+T9hXCHFLoi11zb8QXouMYHHiMImjsJQP7h+U945LxXC3FrrdV6bwHj/ZyZHGzXf5d6KuuS7QsklLi+mZ6rwF8Z2QrSW9y9V4pwTM0zRi/5wP8AIfv59Vg56EHxXTjyclZxZsbi6MTKxVFZhmuZujvgVePOmqjyrxkz6OUUyljxKws8EFBMYJJDyBV7U0AdfRVEtGWG7eXJUTRGSa7OVVFkFwg7qaeqc7Qq2wDgmprWudA1uVpsS5wbr3XTE3+imCSu67gyeC/a5G2/nBHwVRJARzB8EQEK7lTU9ixhwYi6VuoQ4Cng8d0Aot4nIqN6BhRLSps6YsJ7RBPky1DD1a4fupw5A1r/AL1nddBIaUi2dPYIIyG/eTt+gTXS3+uausKoxEO0eLyH2R+Qfm8f0V8WPdnL/kZtUOo8P7EdpJbtOTd8nj3oDEJy86klF1MxKHjgJK62qVI89S3yYPBDYhXdI4juQsdNqjhonhGtE8s7PVeFeIGyxhriC4DU626a366qt4nwHs3doweo48tmu6eHRYqhrHMcCDa31pb61XqeAYmJ4gH2doL6XBt8LqMk8TtFYtZo8ZHhdZSFhsRp1VeXq5kxASXB5rN4rN2Trddlyzxcf6O/Fn5remFumQNQ4IAVzyfVaT7iiW4NO8XNm+J+SSqKOVgNRJcjbTS/zWlo+LX09OIYTYnV7hzJVbDww8+04e4FFDAbJuSJUwGqrZJPaJKEMZV1/DSufYLckbAUL4lGY1fyUXchJqRYxWA2U0Ltk2eFQsesYuIpFOJFVwSowSBBoqpBglQLT2khd+EaX+Scxpf3N69e4K0pKDQO0tyH7lNCFk8mWkT4bSWs9w29kfuQjpXlyLouyI+8cR/SLqxjfRN5yn+0cvNd0Y8Vo8ycuTtlGyiJRMdEeQKuRjlKz2YC7+t/yTzxjYWZFEB/SjUn6Ec4+2UssLwNGnxUUNPIToD5FXP/AJXKebB4MaEz+Myu3kPuNh5D60VFCRN5IEMGHP8AxDL46LRYPiXYgWPxO9uYt0VF2hdub+/dPWeNvsCzRj0VGN8NvicXMuQqR9MJCCRdwXstZRBwNwvPMVwrs5jYaFceV3FnoYm1NJgGH4Q3dwufgFasw++6IpY9FZxRCy8xybPS0isGHgclw4artsSb2KyYGUEmGdyFlw3uWpfCEJNCmtimXlw9A1OHrUywoKopbp1IDRia6ltr36oCShFtD5rU4jSbrOztLbjorJiVQI2ncNiCj6Sjvq/3N+fyQ0bii45bkAbpkBhzGXOnL6siop7BQNdbQLjtVda2c7XIJEy72ijphc2WswngwSgffMBIBABvuSBfpsqKeiUopMzIzFTMpHHkVr5uDzFuQe/l4oCWDKqJ2QnJr0UYoj3rradw5qzc4plwnRNuwJj3BER1xAT9FwgJ1Jk3GPw9LdUdVU4pQteFbS0yqawlp7lxcVJNHa5OLspm09nBqtGxoZrc0l+5Hhq8yUabR6SlaTE2NOECexqmbGtRrBH0iifQK2yJrgjxNZm6mnsg5G3BWkqae4Kz1czKtQUyir4dFlcTitqtZWSLNYqVWIrKPNqrWkjsLnc/oo8FwSWZ/qRvdrZtmm3jfkF6FhHoycbOncR/Kwfq4/srJMlKSRj6WlfI7KxpcejQStfg/o+e6xmOUflFifPYLcYZgkVO3LHGQOfqkk95turH7U1u7X+6N3yVCL2U9Hw0yJloWhptbNu4+J38lWnhKpheZYXNc69ywtNnf77+5aeXiqCP2848WOH7JsfpApD/ANh94KZOfpCtQ9skwyQzx5Z4nxvGhD2m3i14FiPrVVWKcFuNzHY9LEA/7V7HxnSn/uaLi+um/wC6KGOwOAtIw321Gvgk5Ti9IdrHJbZ5diHD9RHe8T7bXDSR8FRyPI3C9ixXHuxjMsZDw322E2uOeRw2d3HTwQjMQoK2MPe2N198wDXtNtQSNRbqqrJKroh4YXpnkZqbLn2leoVXo0pJBeJ72X2s4PHx1+Koa30Syj/ilY4dHZmn9wt5kHwP4bIISrog5FMUlwp9FGrM+MLIJKcKYq7kaEObKTxqTsopuKoCESnYyylyAqSKNSlGmWUrI+zSMCOEQTHxIBAn0dwsxi9GQ4gC60VdijYgS4rHVuOyVL8kDC7lfl5qkMXInPIogjMBDjeR4aO7/asqQ4fD+Br3dSMx+KLwz0eyS2dUSG35W6fFbLC+EaeEDLG2/Ui58yuj+OC+kP5Jv4VmF4o1w+7icB/RYK9heT+GyOZTgbBSBqjKaZaMGuwZr+5StcFJlTciWylC7MIOrwKCUESQxuvvdjb+e6L2Xc61sDSZisV9FUD7mB74XdP+Rnk43HuKw2McFV1Lc9mZWD8cJLtO9ntDyXt+ddVVmmibwwfo+cTjz9Wue8ci1xI8wVGytIvlcddwOa9+xbhmmqR9/DG8/mLRmHg7dYTF/QjE67qaeSMnXK/12+F9CPiqLO2J4IoyuBcXzU2jH3YfwnUf6WnpfSfJazmg94KyGLejbEKcE5BK0fiiObTrl3WYfNI02dmaRyNwfIo84vtC+J/8yo+gO3TH1gCoZsWQ/wBvJKdYzneU0Lq5DSVZQFO8lGNgumpIXm2FU0xKs4iqyKKyKZMuecbOrHOkHkqoxzHhCw8z0RrptNFVT4V2j7v1SRxq9jzyOtGapsNmrpM0l2x9O5b7BOHo4GgNaFPh9M1gAACs2WRnL0gwh7Z1jFIuBy7dQLnQkldK6xhJJXXFjCIUTl191GZUaAJz1G6osk+cBDOqmHS4VEibYQ3EBzU0dUCqmaK+xVRVzTRm4uQmWNMR5GjZAgquxPh6nn/5oY5O9zRfz3WQHHRY6zgrWk47idubI+KaB5oPs86bVElWlEy64ku/0eV7L2liRzXJJKLOmI8SJ7UkkrHQTGmSvskkkK+hkeJEIyPESkks4oEZMIZXomOsukkpNIvFsIbJdOSSUyqOFy6JUkkAj73Ub47pJIGBZKdUWM4VnBsS08iCupK0G7IZEmjGVOMVNK6zjmb10Vnh3HjX6Pb8LpJLs4pnHyaWi0lwunqm3tr1AIKzuJcAytN4nhw6O0KSSnycXSHcU42f/9k="/>
          <p:cNvSpPr>
            <a:spLocks noChangeAspect="1" noChangeArrowheads="1"/>
          </p:cNvSpPr>
          <p:nvPr/>
        </p:nvSpPr>
        <p:spPr bwMode="auto">
          <a:xfrm>
            <a:off x="74613" y="-1195388"/>
            <a:ext cx="1819275" cy="2505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2" name="Picture 4" descr="http://www.thg.ru/video/cheap_headphones_2007/images/int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828910">
            <a:off x="740425" y="2771487"/>
            <a:ext cx="2181225" cy="3000376"/>
          </a:xfrm>
          <a:prstGeom prst="rect">
            <a:avLst/>
          </a:prstGeom>
          <a:noFill/>
        </p:spPr>
      </p:pic>
      <p:pic>
        <p:nvPicPr>
          <p:cNvPr id="12294" name="Picture 6" descr="http://t3.gstatic.com/images?q=tbn:ANd9GcRNuyLfXsRIZt0REWy-YA3Q8kkjXxyKKL_gkOXAMQ7SRm2JIf_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46742">
            <a:off x="5177266" y="2713649"/>
            <a:ext cx="3571900" cy="2675479"/>
          </a:xfrm>
          <a:prstGeom prst="rect">
            <a:avLst/>
          </a:prstGeom>
          <a:noFill/>
        </p:spPr>
      </p:pic>
      <p:pic>
        <p:nvPicPr>
          <p:cNvPr id="12296" name="Picture 8" descr="http://t1.gstatic.com/images?q=tbn:ANd9GcTXkr60ntZm-gDOlAExBodjWxXMmtGIUOrdDSg3SRltp_SximaS5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4429392"/>
            <a:ext cx="3286148" cy="2186783"/>
          </a:xfrm>
          <a:prstGeom prst="rect">
            <a:avLst/>
          </a:prstGeom>
          <a:noFill/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500033" y="214290"/>
            <a:ext cx="8229600" cy="25717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Этот тип встречается достаточно часто. Аудиалы, как уже говорилось, любят ушами. Их легко вычислить, потому что их везде и всегда сопровождает музыка.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4" descr="http://www.thg.ru/video/cheap_headphones_2007/images/int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828910">
            <a:off x="811862" y="2771487"/>
            <a:ext cx="2181225" cy="30003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57829">
            <a:off x="3214678" y="500042"/>
            <a:ext cx="5514956" cy="321471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Внешне </a:t>
            </a:r>
            <a:r>
              <a:rPr lang="ru-RU" dirty="0" err="1"/>
              <a:t>аудиал</a:t>
            </a:r>
            <a:r>
              <a:rPr lang="ru-RU" dirty="0"/>
              <a:t> может показаться человеком упрямым и надменным. Но это впечатление обманчиво, </a:t>
            </a:r>
            <a:r>
              <a:rPr lang="ru-RU" dirty="0" err="1"/>
              <a:t>аудиалы</a:t>
            </a:r>
            <a:r>
              <a:rPr lang="ru-RU" dirty="0"/>
              <a:t>, как правило, люди очень душевные и внимательные, готовые вас всегда выслушать и помочь советом. </a:t>
            </a:r>
          </a:p>
        </p:txBody>
      </p:sp>
      <p:pic>
        <p:nvPicPr>
          <p:cNvPr id="5128" name="Picture 8" descr="http://t0.gstatic.com/images?q=tbn:ANd9GcT6tfGuEibwICsDkiSs7Kj1fFMAdQvYLOsQwA7b0qrMZis44Ml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866115">
            <a:off x="5990198" y="4217691"/>
            <a:ext cx="2870159" cy="1913441"/>
          </a:xfrm>
          <a:prstGeom prst="rect">
            <a:avLst/>
          </a:prstGeom>
          <a:noFill/>
        </p:spPr>
      </p:pic>
      <p:pic>
        <p:nvPicPr>
          <p:cNvPr id="5126" name="Picture 6" descr="http://t3.gstatic.com/images?q=tbn:ANd9GcRV31ZdDCzWZCAj6koBNSrrEjsN3xH_3AFR58jMd0ZMdMnHS4sfw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694547">
            <a:off x="3332817" y="4115013"/>
            <a:ext cx="3143272" cy="1885964"/>
          </a:xfrm>
          <a:prstGeom prst="rect">
            <a:avLst/>
          </a:prstGeom>
          <a:noFill/>
        </p:spPr>
      </p:pic>
      <p:pic>
        <p:nvPicPr>
          <p:cNvPr id="5124" name="Picture 4" descr="http://t1.gstatic.com/images?q=tbn:ANd9GcSA6HXg3_qYtZK8tirmVNQQQvVRnkSZngdrZh9dfIb8dKVnqG1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568380">
            <a:off x="452329" y="3826782"/>
            <a:ext cx="3076849" cy="2047504"/>
          </a:xfrm>
          <a:prstGeom prst="rect">
            <a:avLst/>
          </a:prstGeom>
          <a:noFill/>
        </p:spPr>
      </p:pic>
      <p:pic>
        <p:nvPicPr>
          <p:cNvPr id="5122" name="Picture 2" descr="http://t2.gstatic.com/images?q=tbn:ANd9GcR4aG3qIUPRjoojSk-U_Bz1DdhGfSArZEM17QfYvi0BG44CgXN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497729">
            <a:off x="429347" y="574741"/>
            <a:ext cx="2335648" cy="310222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105749">
            <a:off x="534758" y="1168530"/>
            <a:ext cx="4708971" cy="50487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	Например, </a:t>
            </a:r>
            <a:r>
              <a:rPr lang="ru-RU" dirty="0" err="1" smtClean="0"/>
              <a:t>мужчина-аудиал</a:t>
            </a:r>
            <a:r>
              <a:rPr lang="ru-RU" dirty="0" smtClean="0"/>
              <a:t> часто в машине слушает магнитолу (иногда на большой громкости), дома у него шикарная музыкальная система, много дисков с музыкой. Он может собирать коллекцию какого-нибудь исполнителя, а может и сам играть - профессионально или любительски (например, на гитаре по вечерам). </a:t>
            </a:r>
            <a:endParaRPr lang="ru-RU" dirty="0"/>
          </a:p>
        </p:txBody>
      </p:sp>
      <p:sp>
        <p:nvSpPr>
          <p:cNvPr id="11266" name="AutoShape 2" descr="data:image/jpg;base64,/9j/4AAQSkZJRgABAQAAAQABAAD/2wCEAAkGBhQSERQUEhQVFBUWGBgUFRcXFRcVFRUUFRcWFxgVFBQYHCYeFxokGRUUHy8gJCcpLCwsFR4xNTAqNSYrLCkBCQoKDgwOFw8PFykcHBwpKSkpKSkpKSkpKSkpKSkpKSkpKSkpKSkpKSkpLCkpKSkpKSkpKSkpKSkpKSwpKSkpKf/AABEIANQA7gMBIgACEQEDEQH/xAAcAAAABwEBAAAAAAAAAAAAAAABAgMEBQYHAAj/xABMEAABAgMDBwgFCQcDAgcAAAABAAIDBBESITEFBkFRYXGREyKBobHB0fAHIzJSchQzQlNigpKy4RUkQ2OiwtIWVJNE8TQ1g4TD0+P/xAAYAQADAQEAAAAAAAAAAAAAAAAAAQMCBP/EAB8RAQEAAgMBAQEBAQAAAAAAAAABAhESITEDQVETYf/aAAwDAQACEQMRAD8AVaxQOeeV4svDhuhODS55BqA66zXSFYW+eKq/pFb+7wzqidrXeC4sZ3FsvFcGfE59YPwM8EYZ7zn1o/BD/wAVAWao5XVxn8R3U83PScP8X+hn+KkoWc04R7bvwM/xVSEYggNFT3qUkMvRYLhaDXDA7OlHGfwbqQi52zgNDFcN7GD+1HbnfN/XHgzwVlnI7YsjEcLwWE3gVBCoohV00GlPjC3U4zOubqPXO4N8FoWRctCMLLrogxGh20eCyyGzBXHIw9ez429qlnJFMF7sJRrezwR2tuRmtWFNCWfO9GaxHa3uR6XoMi6H4IQxLWFzWXpGRENGbDSwCMWo2Dcw0R7E+bDHWq5nfNvhsaGGzaqCRjQUwOjFLYNcsZ3wJd1h1pxvrYAIBFLiSRfuTAekOV08qPuDucqflhvObu8FExod4FLirY4SzaVyu2kN9IEn77xvhu7ko3PqSP8AGpvZE/xVFyDm0JkxAXWAwA3AEm0T4IMsZuQIHtRTXQDTsAT/AM4zzq/jPCTP/UQ+mo7QlW5xypwmIP8AyNHaVkBlYZ9h9UhEl6Jf5nzramZUgE3RoR3RGeKXhva72SHbiD2LCeTFaK+eiuFzo+qjO1yzlhqbOZbul6cxELU4cxAWKaivsVb9ITf3Zp/mN62vVkbgoDP5v7puez+4Iw9jOXjOWozggARnBdaBWSmeTihzhUGvBwoU6hSXKxKNcDaoK0oAK4u2pmJgN0A664KTyRnA2G8c1nCyehyWj2vj8niHIxwK0sOIrjQAAVGgmlelUeE1aGZxkeQjuYcIbg4HFppgQqJLNvotEUYLla8kfPM+Nvaq42F3qx5J+eZ8be1S+n4pi0SFh51Ixb54okLBL009KlVYBoRgPPSuDULWpGFgu86whs+eCEDz1o7hW/dxSIlRHp56UYC9CRd50USMVgw861Vc+B8398/l8VbmtVTz3bfD+/8A2pwqz/KbKvG7vTGIxSs+yrxuHaUziQ104+IX1OZkQbpg00M/+RVHOGXdy73Po65rhaPN5wJqeFAFomYEAclMk64dOERQOdcGGHV5QNcK3Y3G+lBo00K1SimT0oxrYMVosF7XFzQLgWgEGm80XTCVjQbbquiW6YClLhs1IkQXrMFNqLQPRXD5swdrB/S4qhlq0f0Ww6QIx1vHU39Vn6eNYere5qIQnDmolhRXVZuChM+G/uTviZ+YDvU6zz1KHz0bWSibLB/ralj6xfGZNCUA89BRR3I9Lq7QutA5l8nNL2VII5MP2Wjo6KpCYaHOLaC6uGihp0JKFFLCNmGojUnLiX0DWtb9qutI1ozOju5CL9uXmGHaYTQ5rusjpTeXBEQ3aacSrbmpm9Yk5iI4EBkrFbDBFC4vFp8QjRWyABqG1QEvDpEe7YDxotEIxmG2vapzJZ9dD+Nvaolg9j4T2qXyYPWwz9tv5gpZt4tEhm5KN1edCKwXDzoQkXqVWKsbhv8ABGogYaBHGnzgkHV7EZpuQEeeKNRIOBRqVRQEpTCiQcwKpZ7Hns+F3aPBW5qqOep57PhP5inizVKmRV3nam8SGnsVvOp5wSMdt66cfEr6l8k5QMCRjFtz4sVkNp92jHuc7bRoPTRZzNzJjOLi8sZU0vvO1xOJWkwsnWsnOiC8Q5jnfA+AGl3QXg7gVnolwwmG51gtJvoDUGtCK3aVq+FCD8kxGPYKlwf7B01GjejC+/Z+nanszlyyYIYfmTbB1uAoKbAmkLAV1d5PelPBSbmrTPRg391iHXEP5WrNiFqPo1h0ksMYjjwshT+njeHq0FtfO1JuYlfDvK4tvUl1QYovO1n7lG+EHg5qlWi5MM52Vk4/wHqoURO+MoZ4pSlxB1hJBKPcNPQBif0XUgUY8DbspVSMllXkiC2G0EaTDr3qIER2g2Rsu68SjNc4YPcOk+CAubc/Jl8KJDERoa9pa4BjQS01BFSCRdq1oYczzN4HTcqmyY98VHvNucOFxUtJzdAGuvDvYfoOw7UBMwn3N3HgSfBTGTPnYfxN7QoGAbm7vFWDJg9ZD+NvaFPNvBojNCUcPPSiw23DzoR1NYoxujzrRwESGEcePcsgLkYDsRQjN0pAIb56EZuhFGKUaEiC0dipueJ9a34e8q5N7lTM7z64fCO1y1CVOOecfOhN4pv6UrNHnnzoTGYiedewLox8RvqyZFzxZLwHwXwy628vtAj3WtoWn4Ma6VU8sCWiGrLcPYQ0t6L7kxn44aaOJr7jcfvHQo5xrhCZ0lzjxFy0RX5I0Goq7SKgAcKozBjVNmxAPolu1hJHS0pcOuuNRrHm4pG5az6PYdJGHtc8/wBRHcsl8FsuY8OkhA2gni9yn9FPn6mKIC2qVsotb1FdTYYuTXLrKyscfy3/AJSnkMXJLKTKwYo1w3/lKcSrG2j9dwQtaXHz0DgugCpO5O5GFV34u4LqRGZLAYornDBPJhlGk6kvk2WY5t9MMTiVjZ6RZGkdI0FOJAC1yZ9iJ7P2X6ONKFA6GA5wGASEZ1ASPouBHb3LUKp+SjEi/EGh3hWzJw58P4mdoVLl3+ti7SHcb1dMlnnQ/iZ2hZzaxaPBZUedSORsXS4uxR39wUVQePb/ANkcHFFbf53o7G61mmMNHnQhAQtF+7wKEYcEE4BDRCAKLighmhUnO35/7o71dmm5UfOt3r9zW96cJT5x/Pds/RQszNlrbQ9p9RD+y0Yv86U9y/Hpym3m8SB4qJmo3rTT+GxrG76Cp/G4HoXRPEr6QbLYgfecbyT3nbwXGE3ad5KcRW2WgBOH5IDW1LjXHHCqztrWjAyV3N4G8fomwFk7DiN2PSFOSEKoTXKstZcTudwIaeojgnL+CwypeVtuaTaSUsP5bTxv71icw2hHw9hot0yDDpKwB/KZ+ULH1/Gvn6dFyANRiuJp2KS6nMRozatcNbXDiCEDPPUlG3ppsVkBz2g3WuZfoJwUhDZYiEH4huPtcCOoqKiNoSNR4EH9E/8AlXKtFbnt7dY1g6v1XSgl7FdyYuyW4Hmuu3Xjck5fKNm513Z0FPBlJvmizqxrcJiXDR2kqPi33DFxHXcOqvFLzE5a3dXFNS8jD2j7I34vOrZ+icjNqSlIwL3uGFaDcK/orvk597Pu9yostDstAVkkMtM5otUIp3JZtYtkgYcUZQrsvQ2EtJNRjQV1aUMPL8NxABdU7FLSu00xwu6e9HtKKGUgKe1p0fqlGZTb9rh+qWgk2uXB/npUacqsFASb8LtyO3KbbseCQSLn+epDaUeMot1FHblFumvBA6SAKoedTv3h25vYrcMqjUqhn3NMY1kUNoS6y81JrUc3d7JHSnISg5eNQ/fXrCiozvWv+0A4dIaf7aKRjRQ8E6HV4FQwB9k+2zD7TMQRtBv/AOy6J4imXQA8Y4i46tq4wYzua6hGFaizTXTE6Lk0kcoUuPndrGxSsOdbrU7uKblPJSWDG0GjTtUdlNtp7W6yB0A23noACXj5XaBQY9f3RpKYw5rkqxnjnYMbicahu0k3k/qnjP2llTTLApFLfdaAdjjeVu8jCswoY1MaOAC8/wAGrni1e5zquO1xXoZooNwosfVr5for0m8I9UQ+fPQpxdT2JVijpzK0OAKxHU1AXuO4KqZVzviRKiH6tuz2zvdo6FqTaNqpTbaRIg1PcP6ik6acCMCEEZ3OOOJRRF2nz0rpROGzJ+kK7R3hcYzfdP4UiI+0+elGExtKAVtE4N6XaNzU4l4NKmtScSU1E1tKcQpzaeAQSSY2rdRpVR0hDL41K0AN51AFOYU+AcSRpFBeFK5uSsOzEc+G2JzxS1cQDuSNZJeITeakm871Y8h5Nc5vKCzeaCr2NwxuJqoOQlYTx80G0NLnONcDr206FMS2SoWlg/q8Vng3yibEi7XD/wCWH/kuMk7XD/5Yf+SamVkoLLcdsNjKgFzrVKnDSlZifyLYFl8sSdrq8Ko4Dcd+zXEglzDT7cO/+pLfInaLP42f5KszWUclVNHy/wDUmEacyZ78vxKXCjlF4Ek/UPxN8UPyGJqH4m+Kzp81k33oHEokISERwYzkXONwAN5Rwo5Ro5ydE93rb4pCczefFY5j4Zc1woRdf14qkvyLAH8KnEDovTUZHY8OMJrG2XFpLi82iMbIBwBuqjgNo7LORXykR0F9ebSlcbJvaT0UUNMQbdDeCL2kYjhhuU3M5OhtZEJZR7QTUPdZNG1BAqq+Z+unqVGKTdFI+cb95oq07S3QdyFszD9/otRB1JN86dvBEM2dRQR02caPYaXHXQtHS515RHkuNXGrsBoA2Cqb/Kjt6l3yg+aICSyQ2sxBBw5RnW4Yrfy7v6154kH2ngba6FfckZyRoIADrbPddf8AhOIUfpFvndNFLlwURkvOaFGurYf7rv7TgVKNN/QpLb288ZUhzDY8QPDibRoTQ1aTzb91E1tRdR4LXDBa43tad4B7UoJGH9Wz8LfBbn0v8R4RjboLzi08EUy50g8Ctp/Z0K/1cP8AA3wRjkmCQawof4G+C3zpcYxR8NoHtCuqhHauFnWOKtfpKkWQ4kDk2NYC19bLQ2pBbjTeqkCqS7TvRVljX1pZsNpw7UjAhgxRXUtKzPzfl4kEmJBY91sipFTSy27tRbo5NqFChNCnczJl9IhsPdQj2GVpccVoIzSlP9vD4fqo3LzGybR8na2G11bTWGy5xbgdo0Y6Upl2fHQIU28j5iNt9U4ivgnUrEfVvqItwp8y664Dm33DioXI+ekWJDikPiNEMW3ViWXUqBRptV04b10v6SHkmkSYFP5tOFXLZHGfoeMnuBhvYOUaalhaL3HWcb1mkKIRQi8XblpE/nwJiEYUZ0y5pLXULmH2a0obdRj1KHMvk2yKQ5ku0+yG7h62qCUmZNTdS/QOxIPVx5CSBBEKLUGov6vnEEyZV4+aiY1xHc9AUyG69WHIcciNLE2iASSBzzc00owCqcGVlfqn8f8A9E5ydMQoEVsWEx4e0ktNoGlQW0oX6iUBOGfA/hxOiFF6qhIQcqFgLQyKQSXCkN30jUg1GslF/wBUkNqWi7+XCc40GkWrylYeWi+XdH5tgODSOTh2qkE3C1hcgemU9P1hRCWRKlpxY4AXXAmirkayDQau5W6Syu+YoyG0ua/mva2G0c2tCS1pN1HG9aDFzFkf9tD/AKvFYyykamNrCbkHKjYrZ6SMhwYMw1sGGGN5NpIFcSXX3nVRUuE31Zw9vUnLtmzRflRsS3Jc21abuqa9lOtR1nctj9H+bUvEkYL4kJrnOrea1paNNOpLK6axm2XS8yWmoHUU+bnBEH0Bwd4rZhmrK6IDOvxQf6YlvqWdfip89/ikw/6xz/UcT3G8HK/ejXOONHdFZF9ljQW43X0Iqb6YcFY/9NS31LOvxTmSyXChVMNjWk4kBYt3PGpjr9VtoS6QalhiswioSrUiClGFaJQvSqz/AMMdsQfkKogK0H0qt9VLn7bhxaPBZ2Cr4+JX06lD61u4rWMxHepf8f8AaFkkofWM6ewrWMw3eqifEPy/olk1itrVUs86cpD5jXEtutCtm83i4q2Qyqhn06kWDfSrXDrGpZx9OoSFBa43wIeNLmNNd1RXT1KYl8kwdMBh3w2+ChoE3QgEVvAxs46ecE8hZTAeAKnnEWaila0x1KzBHOPKcGUMMNk4ES2HHnMH0aYUG1JSef8ACaOdkmWdd7hH9qb5ySb5zk+SDAWW2uD3AYluFRsKj4OYM04VrK3X/OQweFL0EeTefkAn/wAtlm9FP7U0Od0Am+RgAbPCiaxcyZnVCu1Paif6Nj/Z/EDp8EA7dnPL/wC0h8P1ScnlyFEiNZ8lhttGlRo6kzOakfZxGtKyOQYsKKx7gKNNTfvokE9EgwKV5Nn4QPIRIsvDsBwgOe03hwY0N1XB3OI2pPKILmA4DeDdUVwOqqdmcuFNV2qiDpzmhMhs1BMMAVdZwpQGocD0VWtR4lBXV5uWSZois9DOgvr0hpv6lq1au2C/ef0Uc/VcfGS+kqKflZtYhjOi6tBxVDhu5g3kq5ekqLWdjbLI4MaqU080dKpj4nl6FxuW+5jQ7MhLD+WDxqe9YASvRObzLMrAbqhs/KFn6NfP1JEoKoHFEr2d6ks5xXA3ICgDkgqrEsE3YUs1KMFgjNRAUZrloKj6U2fu0I6oo62P8FmYK1L0mMrJV1RWHqcO9ZYCr4eJZenEsfWM3rVcwncyJvb2OWTQ3Uc07VqHo8j2hFHwf3IyPFeGm5VfPbJcSK6CYZaCLftGmJbh1qbjzwAc1pAcLIJIoBaLedU3GgdXgqxnrLkw2RGk2WkirnOtPLr6gaBRuzFYl7as6RZzXjnF0Kuu13UTqHmXHc2luFvtX6PBVqUynatkmxZFqhdSt4FG6zenkpl8UN5FNbgK7r1VPSZylJOkuTD3s5wcAWv1EVJ4hMznD/MI22/AJNucwBqHDUa0d2kUTpmdTCauiAbobD2vT2WiYzi1u3Ufo4XFJHLVfpjX7dbjouHUlY2dDSa22/gaP7kk/OepxZwHijZaIwst2XlxYyICR7ZYaCyB9LaO1BBjumIlloYwvrRoc0C42vo7AlX5yE4GEOCTi5ac8UJhgY3Gm3FGz0dfsCK0fwsa+3XooRgmb8jRRph7uU7qJvGmKC0STsY4O6TUhIzEZga11pxtCoALai+lHCtyRrNmjJRBOQ3GwaVwdhzTeQBgtQpQLMcwJQ/LA4XtDCTfUiopzqYXrTHPUcvVcfGKekCLWbmD9ojgAO5VIG4blY89YtZiYP8AMf8AmIVbOjcq4+JZejNFSBtXpCSh0hsGprRwAC85yDLUWGNb2ji4L0g00U/o3gMSioxRVNUV5QIHFFLkExFmc8wbuVd1eCUGdMwLhFd00PaFDB6G2NS3opU4M7Zn6w8G+CO3O+Z+sPBvgoEPGrrRxEGrrS010e5ezjjRoBY99W1aaUboOwVVbBT2djCyQB01TEKuHiOdlvQzjhvVizYy9Egl9h1m0BXmh1aVpjvVcdh0p3k2IATWuCeXhY3tcv284lziQXOxNloOjA1poGhdlXOKLFawOcCAbuYBopedJUA2ZZqdxHglYRbE5rTZIvq83brtKljjZVsssbidRZk1F7SNdho44lLQHDSWcBfsFyRh5Ir/ABYfWpCDkU31jwxrvdhtV3OGC9oIrZpWhIYxxHQaDrVhkBAFKvYa6OQgHiLaho+SS2E9xjQyWsc4C84AkAAqswM4IzcLH/G09yNmuc5MS4JFAf8A28EdkRMIr4HutH/pQf8A7FVo2XIpxDPwNTV+WYn2fwhGyWWI6FW4jTWsKEKUphz6a03e9l1myfuMFL9hKrpytEONn8IU5kiTdFhhwcwEk3UNeadQCAOXN1DTob4IvKCoqLrtQx20uS5ya/Q9h0fSxOjDFEGT33XwsaX6TqKQLZDyy+BM2oRDahzcA67GmjSArG/PeY99v/G3xVLfC5KI1zi11bVzLqYY1Sj54e6eI8FHOXfTo+eWMnaFynPOiPeXGpc4k9JqkH9wScQ3pWLiVaOelJGIRFhkYhzSN4IK0M55zP1n9LPBZzLOo9pxoaqwQ5uoqG9aj9Zfx0/C497WM55TP1p4M/xRHZ3zP1rv6fBQXL7OtFMY+71qPbo3j/E4c7Jn613V4JJ2dMwf4z+KhuVPujii23ahxT1S3DMQkPJpQDejhU25yPJpOKKDanL30FSo98eprVax7ZyuicdnNO5M2p5EvBvTYQiqxEV/s9KWlBiUQwzQhLQhRMHASsrBL8BUk0AuFabT0puXXJ/AZQDYsWtSFZWRiNcS9hLKGnPY2+hs31104I0GFHFeYXbnwx33phDyo8uoSKVp0cVKQ5o15r4buinetl0WEtNOuELZ7cM3HRijwsizA/6aHgTzjDwFAfpbQpOTiOsgh7SdQbgeKlsnxHPvdStHDCn1Z70BTo+S4+mBDG50P/JMImS36YbB99n+SvM9DoFGRWjUw9Lu5I+KpOycRixv42+KWg22igApqD26U9yo77IbSputX3HWVFS82CDbdZ1UbWuzG5BaOuWdoArtc1w4JWNNmjLIa0gc41aauvvF111OCjoU0CecaDWADToRJiZvNk1GiovQDyKQX1FLxeK1HYFznJvQ3O1UB6Us51yRIyLCo4DbduQvxKcOZaIvpQoPko94JgnKNq5S8uaG/DSmMtBa01tDUnrZhmlwWcptrG6qUZLhG+ShN8nTbSbANTiNyk7K5cpZXbjZlNmfyUeSgMsNXWntlAUttaQAdtRwUmHbUYbwqucE1CtMIqo/9miulSdNoQhu5OZWFcZfUScnbepAJD7SlyzckbHw8QnzpcIYDJ597zxQjJ597zxT8M+HiPFKMh7uI8Uc6OEMZeTIcL6qQiOuSrYW4dI8UETmio7kuW72fHU6Egw2Y83gFLScOHqZwCjZaZNpoFHE6A4kmuAoMDuTqBNGlOVaDrtUp0VV0ZtapGFCHucAl56ZZCskNF4dcKD3L+oKBl45u/eobaY1iY9dykZ2aBhsDpiFELbf8Vt1otIF5voBRBdoufzgafoGm8HtChZjLAJqGuu+Gn5U7nqG4Phf8je4qIjQ8aOhiup1UDsZ86IpoGkUv0HZoA1osRg0X/dSUobDibQvBFx1p8Z9t+BqABzTjpI2pAz5PGtRTZXYhcxtLrdfhAFfBKxJw3UaN9ntSr4sRry1zWsNKEWbVKjZWhocUuj7ISsvVrq3YbEH7NGtOcnsIBrrurqTp7BTR56FHLKy9OjHCWTaM/ZrdZQfs9msp4MdHX4Ihb5vRyv9PhP4bjJzdvFG/ZbfdPEp7AbtTpo2pc6c+c/hpk2Rax1dlFJpGo19SHlN6nbtSTUK1QFu1Jh42oxI2pNK8ClGhcuV3KUDUV+K5cstBLbk1eFy5OAZuCVgXrlyKIdtaFz2hCuWFAZPAbFYaCoI1jrBBTaK0VNwXLk9iyOhtCFsMLlye2dQcQB5ouMILlyzutag7GBDYC5cltrUC0UOCWmoxcSTS/UKDDUFy5AEhm5dEeuXIBIIpC5cmzSkMp0xcuSpwo0IhF65cstj0QGIuXJwP//Z"/>
          <p:cNvSpPr>
            <a:spLocks noChangeAspect="1" noChangeArrowheads="1"/>
          </p:cNvSpPr>
          <p:nvPr/>
        </p:nvSpPr>
        <p:spPr bwMode="auto">
          <a:xfrm>
            <a:off x="746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68" name="Picture 4" descr="http://images04.olx.ru/ui/10/19/78/1294577350_155091178_1--SONY-LBT-D509CD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86124">
            <a:off x="5347210" y="746217"/>
            <a:ext cx="3122157" cy="2786062"/>
          </a:xfrm>
          <a:prstGeom prst="rect">
            <a:avLst/>
          </a:prstGeom>
          <a:noFill/>
        </p:spPr>
      </p:pic>
      <p:pic>
        <p:nvPicPr>
          <p:cNvPr id="11270" name="Picture 6" descr="http://t3.gstatic.com/images?q=tbn:ANd9GcRwSlGx3XQuv9246b8pyvRx5AcEODHqWjyNwdGXhgSiIaEaER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15003">
            <a:off x="5580354" y="3873230"/>
            <a:ext cx="2959360" cy="198277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611211">
            <a:off x="3897987" y="593828"/>
            <a:ext cx="4657700" cy="410305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	Если вы думали, что поговорка о том, что все женщины любят ушами, относится только к представительницам прекрасного пола, вы ошибаетесь. И среди мужчин много </a:t>
            </a:r>
            <a:r>
              <a:rPr lang="ru-RU" dirty="0" err="1" smtClean="0"/>
              <a:t>аудиалов</a:t>
            </a:r>
            <a:r>
              <a:rPr lang="ru-RU" dirty="0" smtClean="0"/>
              <a:t>. </a:t>
            </a:r>
            <a:r>
              <a:rPr lang="ru-RU" dirty="0" err="1" smtClean="0"/>
              <a:t>Аудиал</a:t>
            </a:r>
            <a:r>
              <a:rPr lang="ru-RU" dirty="0" smtClean="0"/>
              <a:t> - тонкий и ранимый человек. Он может влюбиться в один только голос. Например, он совершенно может быть очарован голосом незнакомки по телефону или нежной песней, которую ему споет его возлюбленная. </a:t>
            </a:r>
            <a:endParaRPr lang="ru-RU" dirty="0"/>
          </a:p>
        </p:txBody>
      </p:sp>
      <p:pic>
        <p:nvPicPr>
          <p:cNvPr id="10242" name="Picture 2" descr="http://t2.gstatic.com/images?q=tbn:ANd9GcQFtFWXC4ce4LR_umJnE8r658xXWslyr9SAWwXFNevJB4rfEem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27264">
            <a:off x="505294" y="448828"/>
            <a:ext cx="2098972" cy="3154194"/>
          </a:xfrm>
          <a:prstGeom prst="rect">
            <a:avLst/>
          </a:prstGeom>
          <a:noFill/>
        </p:spPr>
      </p:pic>
      <p:pic>
        <p:nvPicPr>
          <p:cNvPr id="10244" name="Picture 4" descr="http://t1.gstatic.com/images?q=tbn:ANd9GcTuk0uHncna5OeKBJ6KFK3S_5jCMmmSrdU_mI-WAW8hYrqx_myPQ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329346">
            <a:off x="3415724" y="4415863"/>
            <a:ext cx="1941053" cy="1941053"/>
          </a:xfrm>
          <a:prstGeom prst="rect">
            <a:avLst/>
          </a:prstGeom>
          <a:noFill/>
        </p:spPr>
      </p:pic>
      <p:sp>
        <p:nvSpPr>
          <p:cNvPr id="10246" name="AutoShape 6" descr="data:image/jpg;base64,/9j/4AAQSkZJRgABAQAAAQABAAD/2wCEAAkGBhQSERUUEhQWFRUWFxgZFxcYFxgYGhcaFxsYGhYYFxwaHCYeGhokHhwaIC8gIycpLCwsHB4xNTAqNSYrLCkBCQoKDgwOGg8PGikkHCUsLCwsKSwsLCksLCwsKiwsLCksKSwsLCwsLCwsLCwpLCwsLCwsLCwpLCwsLCwsLCwsLP/AABEIAPkAyAMBIgACEQEDEQH/xAAcAAAABwEBAAAAAAAAAAAAAAAAAQIDBAUGBwj/xABFEAABAgQDBAcFBgUBBwUAAAABAhEAAwQhEjFBBVFhcQYTIoGRobEHIzLB8BRCUmLR4TNygpKy8QgkJVNzosIVQ4Oz0v/EABkBAAMBAQEAAAAAAAAAAAAAAAIDBAEABf/EACgRAAICAgICAgICAgMAAAAAAAABAhEDIRIxMkEiUWFxkfAEE0KBwf/aAAwDAQACEQMRAD8A4nAg8UFHGghMG8COOBBQcFHHBgQpUswlJaHTUExjsZHjWxvDCpMhSiyQSeAJ9ItNlbMVNvp+vryjedHujEgfH28yE72Fy2QHjCZZeIxYrOeyNkLmKCQhRJzAHgRvEWEjofPWwCQ2YV5EW3Ed147HK7CRgRLSBfCEgFt5J9fCIa5ZUskIlSpqrBSXKTvxoHqG5GEvOxqwnI6rotNlgFTX+EscJV+HF8IPMxTTZakkpUCCDcGxHAx2te1KinWZNZIkzJSmChbCp8iAxBB3m8L2t7OJFUgmm7CyLSlqdJt8MtbultASQGbKDhm+wJ4vo4eT3wGi56RbCVSrwTUlCxbJgoDVtFb9DFM8Up2tCGqewxAgoEaYKTChBAQCIEIMmF6QiBijjgEwMUKIhto0F6FlUCEjhAjjBAgQNIMmNOCJgiIDwHjjAoOABAaOOCids3Z/WFzZIzLfT8oj09OVqAGpA8Y19NSJQgIH9R1O++6FZcnHS7HY4XtiMTJCRZIcDe27viz2bXFBKvvFms4SAXJb6eK5SXL78uAGvhvidsqnM1ZAO5L6Od/AJv3iI2VUaemqKiYpKZKbkBZWu7AkgKY2JN2fIDIxsaHZM1SWmTVr5q7PhhSPCIWwEgJBCWsB3JcDyYRq6RcAvk6DfxWiJUbFStCUrDsM9Yr53RspSepSArOyihyN7dnvaNODBuIZ/rQtZGc12jQo2tTzJMxOCskuAVWxFLWXZwRYPmHBukh+IbR2auRMVLmJKVJLKBsQdx+mIuHEehemsj7PNk1yLBK0yqjilRaVMPFBJS/4VNpGJ9rGygT16GBwgtniAJxJ4t8Q3MrQiGY58XTAyQTXJHJiYAg1qvaw3O8FFhKLTBmEJh1oFhIICEQbwahGmMNKoMQ2IAMdR1imgQMUCOBEEQRgCAY0wS8AQHgRxwbQIKLHZWz8ZfQHd5nhGSaSthRVuiy2NQ4AFn4iOyN3G+ZiyOXmfkw8YUk3YMMiSb+G6FU0oqJwpKmuf1OjCIJSt2y5RpUhChbDqfLNgd97xb7MldWhSm7MtireVKdkfzEhPgd0Q6SQEqxKIG5rl7ZcdIer6v3RQnVWm8/Nnv3QDfoNI6V0fltJQSRkHPHX1izO3KeURinywd2KOfI6RCXKQmY+BKWwZYm1UflFhs7prST19T9mStWgRJC3Au6SVJWpg5OEPaz2joRbBnKKOi020UKAYgvZ/SDm1yZYdUYqlqAhSFU4CpCsC0nEVApU4OA5nCoMQQDcRpdtnFIE1KceEYmCSss2aUi6zuEEpPr2Y4pb9ArFIrKebJUhaETUKRiUmwJHZV3KY90YhVHMrNnKRh/3iQpsJzxJDLTzfE2821hNb02rJRZFLUrSCO2rBhWM2SlEptRktxxaLukCpVXjmIKE1SEzMJcFK2CVpINxpxuHvHTtUzYVJNI89T5RSoghmJGW4w3HRfat0SMicZ8v4JpJUlm7WZUOJzLcTqY52IuhLkrIpRp0HCgYSIMGNOQDBwREEmOMA0EkwqAkRpjQWKBBhMCNsymJCoTBwTRxgGgJMACFyku9sg7OBlzjjh/Z1N1iwkHDxZwO7WNfQU6ZaCEjPX9f9IoNk2+HExBfIM7P5AXi+ROuBla/Fhcty9IjzSbdFmGNKwzKCmAB3q5XA74lU6QtkElMtNzhZ1NoSe/taCI5NtQDmRmWzA9Hh+VPAFsslW42Cb3JPhxhA8VUzCVkIAbJIAtexO9uO54kbIkpmVEsKPYRc8frdwirqZ7EgF1WxkZAnJKdbb9cUWuzUM51jJaQzGrOh1XRqkq261Dh+RLctItdn9HpMl+rASGAZKQLDKM5sStDJD8+cammrgLxkJX2BOFdEPpJTqTLxISVLyShIcqPLhnDPRrbwIEqY4UxazZaF4pukFRU1FQeqcJljClgbqN1KBBF8h3Q10W9n05CzNmFd8zNmKUtQd2AB7PPON47tG3HjUmdBl06T2k2PhFP00OGlMwAFUpSFAncpQSsciD5DdECqpP/AEyQhUlJ6pM3tgqUohMxg7qJJ7QBPOJfSOoTOoZ9+yqU78ilXyg21VAJNNSXRT11XKqacyJ+SgyVEAlKs04gbHl6Rw3bezhKnFDBOHsqw42SoO4ZZKuOdxlHbJ2xnkW+JBOd8QF2HIj0jmXtCkvNTMsccsGzAtcEj8ScQ1uL6ENv+PJ8qBzxXG0Y2AIDwUXkQsQloU8EcrxiOYEmC1gAwaY0wGKBAaBHHWIMBoNoAjQRMGjPjBNFlsujBZZuQbJGrb/wiMlLirCjHk6LbZqWS5s4GjcT5w5MN2+hEzqAE6PvAYF887kxX1Sms/drEF2y9KkTQXZmckb83h/pCvqJUuWi6lIBKsj2hcJ3auc2PfDOx0EFyH+6nmf9Ye9oQYyyLgIlm3AM535x0V8kjpPVkCgldkYhhI3nOwv42jS7MFoxqdqpCAoEuzAN94M0afo5Xhab2Ov6jhAZYurY/FKN0i5SspNnjSfaFSaUz19pIAtu4mKCTLdQvkfWNf0fUmbTTJExIUAkgpP3kKcKHKFQ7Cy9GW2X0mqKxRRTFEpGFXvFuHIBUxIyduHOLSk6R0MgNO2sFHsn3SQQyhcdlK7g8fCKGf7NZSJh94VSTcJmBSlS3dsLEJVfUgFt8SNqdG9nUtLNqBjnGWAEylGWkLWohKQQlOIJfjpD48LBblxtaX6sv51ZjUKeWs1cirkTFCYEfwymyesYMASzEgZG0TJOwZ0rZ5lKGNYQpPZdThSg3NkgxX9F9rzKajViShSgUpQkAAdYvRh90FzyEano9XmbKcrxq1JsQRY2ybc0D8ZOgZua2/7/ABX6M9UTggEqUMASSp+H16xx3p5Xhc5Ev/lykh+JJUoHRwS1uMd26R7EkzZspZmBM1S0jAbonNm4zxAXd7sxzeONe0bodVUwRUVJQszZkwLmIBstyUhWhCkjEk8VA5QzBCpic07gYYQowTQrMRaRhJgsMG0E8aYAwQhYgmjjABUCCIgRoIgQo+UEYEccFGl2COylgks5L5DK28nLy3RnxNsxFxkQ2++LU8N3po+jSXSosxBAt+E3a93fWE5vEdh8idN5/Rz5RF6kOcvFz9GLCokki3c+ovf9+MRwoDEJgI7NmGZ3RGmWDkmcQhIZgCWG5zv35Q70vUlcqSHa+EkDJ0gPx7QHhAm0JwuGwgOLvZxnutDG05CVSVJxuQQW0UCHccdeBBteCj3YEtqilrdny0y03YpxFw6ipyGcGwcZXy3xcdGS4JH3TuzBjNzZ6ycKlFSVEZ7xlyIFuUX/AEemGUrCSwN+7I+EMyr47NxeWkbKWt7iJNLtlcmcmYDlZSdFJ1BimTMIWQOB4PrExM57KDfXlENUehpmxTPlzFDCtgfgL5P90w70g2T1tDNSVAlGCaCQP/ZWlZD8QCO8RjUAjJ+6J32ucZSkGaSlTOCliziz7o6Lp2LnjtFdU1BdgbJzO9a2fwTbvMavopWBXuXCbudCoXLD5/vGOqZfZdw+JsPPXjrCpM9sRBYghQLsbWt4xq0c96Zrvaf0vFJJRIlpSqZOStQJdpYQzTABcqxOByPKBRbfp9rS/sUwoX1sglZQrHgmJLJUCwIIsoa6GMB7UekMufNplyh2hIKZijYPiJSk8u1f80YSg2jOp5uOQtcmYNUkg30tmOEXRhy+SPPlPiuElYnaOzpkiauTNSUrlqKFjcRn3ag6iGExouklYqsm9dPmyRU4UJmYUqSFFPZeYr4RMZgcIw2zEZ1RYta25u++sUk9hKTBQpX1+0IjUCxTwEwAYIRxwtoEIxQI46xMHBQCY0wEaLooshSh91QvfLCHy7/q8Zx41fRSjJxklmATlmSXtZwQBkWzhWbxYzD5F+unIYZi1tC+WekKRtRItMliYGY48gNCLWYWhhVQoZF2Yh9G574jTFpJx6Egkajn4vEB6BcTtnylywErTIcgYWJcHc55Z6RVKoJKFkdeJpFkoQkpBZzdRs2T3tEKdVPd7s/BtIhiclFlXcPdg17AjfwgkmY6GtsISlOGz4iXzfIO/j4+EmVtArCLB0lIcaukJc8wA/KKadPMwgqOVgAH73Aiwo5JPiLZMzAQ6SqOwIO3o1dPLJKSHJZg3pE9cia/8NTcAD6GG5CWDj9xEqh2icWBZufhVvO48dxiRU2VO0rQmVMI0I5xboQ8mYwLhClf23PpEin2IqYThZJPA38IuOjmwRKlT0KOJa0rBO50kMI7hsH/AGto55NmYmO+IqZrs34WO7nDqUdgePLIxFo5RwuASTYDe8cjX2MIlf7xTqcgGbLCrOyVqCVBjnYkNEat2Mj7QuSgFaUzVolsWKmUR7tTdkbvulu+NP0c2YFVScVxJSqYs6YkpJSnkGc8oqejFGo4Z6sQShDIVmCprJAPHjaG83FAcIy7Mrs7o7MXPTKKVuFEKSOyphqklwe524xp+l1FsiXLTKlGemoSC8wDEl3PZnJLE8CntMz4o1fTOqmU+xUKlzFBSp8khQJsRjVbvSI5jW7SRWTFTJxTLnqZ1t7tZYAlWeElr6XOUUwlKVSfRDOEY3FEHaOylyCkLAZaQqWtJdExJtiQrIh7HIggggEERCUIuZUxUpPVT3mSCSoBBScCiADMkqul7B0uygGLMCIe0dnmUodoLSoYkLTktJ1GoOYKTcEEcS5MT+GQhBAXgzAEECCCgwYKNMEiAYEAxxw9RS8SwNCwLtv0JyMbzZUoCU26/E23ve134xg6KowKBIB+vPkY33REfbViUGQgMqYrE7JGlwySS91OBc3aJs6bKcDSGpWzlz14JKVzVn7qElTd+TcS0aGm9kVetIxdRKO5cwkjmEJKfOOr7OkpRKloQhkJCcKcgANW384tEx0MSrYcsr9HIKP2FzArFNq0fyy0kPwCplvKJZ9kdJL+NM3EfvLU4J4MMJ846itB+6e438H/AFhsMoEAh9UHLkQco6eG+m0dHK12ch2r7L04fcnLIjPvST6GK6T0GXKPaxKu7lBDNl/pHY17OQv4ewd1yl+Run6tFBtSkrUKwo6pvyq7R3PjYNyiScMkSrHljJ+v+9GG2gtMsgABOmHE4BAzD9oA7i7bzD+yNlS5i3nFQbJIGE8CdRGkkGrSe1LKxqChD9xTkeMWEzZaFLSpilTbmcbiNFcPCEbKL4+/4dltRoSkdkC4FxrC6cXPEH0MFTyWBHhEWuqupkT5ij8EtRHMghI8SIp+iLs5UmWTLYbvKJ2zaPtJCUlRJA7zZuEQaU/COQjV0MtCHUhXaSkndfSFwTbpD8rVNtlKhP2NM6XMB62eFoQ1yrG4XMfRKQT3gb4dnzZipcuWoBMtGFMqUgMBZgbXUrRzeMr0YVMnTAtRJEtOBIOQVMViUB5k/wAwjqGz9khCkrKS6Q6X0P1rG8d7OlKujkXtErZqJ32JSj1chlFOJx1i0hRJ/lCsI798ZEx6g6Teyyhq5ayuVgnEP1yCQvFZyq+FfJXlGIX/ALPMvAcNZM6wg4cUpIS+YxAKJbl+0ejFcUkeY5cm2cXkzynLvGYPMaxcTtl46MVKS+CYJcwbsQJlqUzagpc5unjBdJuh1VQKAqpJQFEhKwQpK2zwqSWyuxYscoVsSqP2arl6LlAkcZa5a0lt9leJjWvYNlNhhDQ5Bd0ac0IeBChAjQRuA0EIWExxw7IpgQTHdOh/RtFFJTKuVqZc1WEAlbJIRcsEJBZzvOpjkvQrZP2mqlyy+DFjmHchHaX3lsPNQjuk4FS0lRA92qavcQVKIuTYJDHjE2VvopglVlzsuewSlSAi+EAqSWAfC13PZHlFjSVYWLggh3BzDFvC2eUZ6klGZgmOGw2Ob2t35j9YRVVM2TNSoBSwE4dXIzZxdxobwSk0rZlW6NUqY2jp1IzHMajiIRNIstLHiN3z5QxQbYQsC47Xwqyc/hO5fDvESlyC+JGeo0V+h4+MOTsB67Glywu6WxNofiG5xEeZUCYgMLpzu5A1HERKSArLsqBvoQeMVu01YCJosQWWBrx5jf8ArAZFo2PZGnStcxB0k8BTfRGoiLtisVKAnNilO03DmkKPZmAai7EDeGhJWCAtBBByIuDETjTKFK0aWVQMxxuMgW0J1a26/pGQ9pE3D1MgF8ZMxdtEWQDwck/0xqNi7QcYSb6d+hjnXSiv+0Vs1Q+FJ6pG5pdj/wB2IwU3FQ0bhUnk30ijTJY8Rcesa7ovQdaiZ+YBA5khXyEVZoBZWpIDWaNxsWkSgJSnVieJLQvE9h51aOYdFKHAlAa5mTCeYWQPAJjpUpLgcMPqIwnR+dimEA5Tprbm61besdDkyeyCc0kHwIIgkuzpvaNGqY1lam0NCT8L6YvNr/W+G6okrT3t3gQ9OWxA4Rcuzz0iv6T9GJVfTrp5z4VMQoZoUPhUl9Q5scwSNY88VPRKbs+umUk1ldZJmYFhwmYlUuZhUO8MRoQY9OiMJ7UdiY/slUCAaeelCg3xIqFIQb8Cx5FUGAeagdYIGCTAAjjbD+hBQbwI44ahYhXVQ2bfXhHG9HVvZBsq0yZrMWmSk/lQOsmEd/VjujokicBWoBYpKDKAOpSUtz+9b9Ir+gOyvs9PJlqDKlyMat4XN7an4h8PcYcoFPNlqUMilV7tiK/OI5Pd/krStV+DVKkpSQmwBNt18stIboJcwJwzCCsAOxJS+uFxdPO8L2tSklCgpVnATbCSb4jZ3DWu2doOkmuH1Bij2I9EKt2W7rlABQ+NGihvA3wdFtGYCnVI+IEOeT73vFmmxBSGhM6jBOJPZVuFn/eNr2jb9MflTkTQCCxGR1HD9jEerpsZZdjlwUOH1aEJpwvtIVhmZXGbWZYs/POH5FU/u5qcKtHulW4oVr6iC7MWuiroGlqVImAKQQWBFlIOaf257oxFfj2ZPAT26eY+EG+WaTvUB4i8bXpLK7CZyL4DmL5HMNmpJGWoxaiK7a6UVVKpJyUxBFyhScinl5g8YlyL0Pg/f32EnbCBJVOluOwrDqMRDAeJBjH0FL2h9fRh6iQtEjq12IWSRdi1gRwOcWlLSWSdS8RzduiuEeKY+JVkjj8mjU06WKQNGHmBFLJkOuWOJJ7mi+pQ8xH8w8rwzGhWRnL0yDT1y5Y0WrcM1F+5798dK2VUJXLYm8YzpjJw7XO5SEK8RGh2Wgpvvgl8ZNHT+ST/AAaelViUn8qfN2+US1fF4RC2QfiGtj4/vE1BuTxi3HtWQz1JjrxnPaEn/h8z8q5Cv7Z8oxo4zvtDlk7MrCMxJUof0EL+UMFHleqltMWMmWocLEwwmLLb0rDVTwMutmEciokeREVxEa9NoyLuKYUCDgQIQjGcnix6M7N+0VkiTmFzUg/yguv/ALQYrCY2vsjpsVeV/wDLkTFcippY/wAo6TqLZsdtI7LJm+7qF6qsO94jUo94obilPckAerw/KT7kD8c0eCQ5hrZvaUf5n+cQfSLvTZraiT7twSWOK5fmBuivppwCy2pvwLP84sqdWJJTFSr4m4RXPVMmj9FopLX+rw1Lm6gunQi4aCp68Mx74WZ6TkluVoK0zha6gfegSqxByJbvaAFpH3RzN/WJ0lbh8hBAWQJiQEEABSfw7te/1ip2V0RKStSphEtd0ymDp1urTWwGR4RfTFgrwsC11HduTEnFC+KkFza0jnW19m4auakBk9kpG4FKfnDkpDKSLa+UW3SFI+0qP5Ud9ogTbLRxxekebNfN/s9GErgv1/4TKRHbfcG8Yt9mpeaOAUfQD1iupkskHe5iy2We0TwA8S5h8O0T5OmYbp7baqDvlI/8hGgoFOBGf9o5/wB+QrdLl+qouNlzHSIyT+bGf8I/o0VHMZQ4hvHLzi1yH13xRoW49ItpC8TK3xThfaJci9j5W2fcIqulagaGrxlk/Z5z6sOrV4xbAtxO/wDSM77QJS1bMrAhTK6hZf8AKLrHekKHfFAg8zbdHv1cUy1f3S0GK4CLXpCntSlfjp5JH9KcB/wioEbLsCHigzBwl4EYENtaOn+x+iaTUztVLlyhyAUtfng8I5gY7N7L6bDs1J/HPmnwCEfIwrM/gMxL5GwBsnglau82EHsJPaTxJ9IKYeyrkEj1h3YQ7SDwUflEsfJFT8WXtPPwTgDkoeljEHaKClfInv8AoQ5tQkFBGhh+vAWgKGbCKJbtfQhemVkoubRbSwwiu2fJdTnSJ74lYR/oN8DDSsKXY/TU/WKdXwjTeePAROq6kIS7ZaekNS5gAiLWTnYc/C3yeGvSE9sXs5JYk5kueZv9colqUfr6+mhinDAN9EQ4tR+vrjGrSMKnpLI7ctY1BSeYuPI+UUdYv38pP5FFucafbaXlA7lJPi4PqIy85OKtRwlv3OYhzRqf8F+B3H9JlzMLMOERBWlM0hJZh463GsP5qEZ2fXHrFqTcqUcI4BwO6wgHfo1V7Gem68c/EzES5b92KJ+w1+7AfSK7agKldrPAkK53yhzYE9nG761gU97GNfFJGrpZkWezZmae8cjn5+sUUmYxiwpqjCoHuPLWH4500yeUbReAxH2ns8T5MySokCbLXLJGYExJSSPGH0mFpzHMesegRs8k9IEKSJCF5y5a5Z5y500HzMU8XO3ajrQZm+fPPdMOMfOKd45uxcVX9/IPrlAghAjAhqO5+zZH/C6fnO/+xQjhpjuvs/SU7IpuPWkd8xcJz+I3F5F/OPYHEk/IRM2KhlJ4AxGqUNhG5h4CJey/iETx8kUS8Sbtc2TueI8mrZJSeES9pJdB4ERVPB5HUgIrRaSkhCCTrf5CHNnixUcyb/IQ1WJfCkaNbeYfljCG3Aw2K2A3orpm0TdjqR4G3kYeo6wqPa5eNvRQislIvzAPfFjQSbX3/qPVoVGTcgpJJFxKX8vPOEzTpz8svSEpVnyLeo9YRMAJfiD4t+8UCQ64vJV3eDj9ozFN2qqar8KEpHqY0i0NJP8AK3gf2jPbLQ3Wq3r9Ijz+S/v2WYPGX9+ifRoxTUpJspWEtycxTS6DqyrFcoJT3pcfvF9sg+8B1xJ8y/pCeklJ2phG7GONu16RsIXGwJzqVGPROxqmasq/g/zgqIlK/q0QdjTO1M/PhmdygQP8RElJZUTeyytGnCsjE+StxFRTzHQC8T6abaDEs0uzJ4UnCc05ctPDKJagRFBInlJChmPoiLymqwoRbhnapkeWFO0cA9oHs/6mpmyKNJUlUoVaJdnSlKpiJqEarZ3Aza12jmYEekPaFtZFBXUNYtKilEuqQoJAKiGlqSkOQM8XmdI87VlQJkxawkIC1qVhGScRJwjgHYQ8Quxl4EFieBHGiFCPQXRSlwUNDLOfUpUf6yV+hEeflD0j0xIkYClGkqUhH9qUp+UIzdJDsS22Inl1ecTNmjtCIas4l7NPaEIj5D5dEvaMyzfX1nFeIf2kq8R6ZPaHOCltgrosZVQSoflidOmJKCVWtcjdrFXTK7SucSalfu1cmh0X8RbWyKapCXwDvPlCpVWVEgakt6j0iCi1jpEiWsBiNP8AUfpC4SNki0lTzYtY4fN0n5QConIsW9PoxGlVAunP8PJQceBAh2Yu4Vvv49oeeIQy7AodmjsqS7k4wO9JKYoaVQTJKjvJi1VUMUlyQCLcmHmBFfVyRiRJD4XxFrnCfgHG0T5FyaKMTpNEzZIIWh9VgmLbbdPiQojPq1DyLesM0FMnHiALCwxZ4jmQBoBaLCuIEtRO4+dopx6RNk2zlM2jMgU6yGHVolL3A2Cf+639Rg6hLF43NdsRC0FBulbjuV6EeojDLQpJVLmfxJZwq4tkr+oMe+Jc+LhTXRdhycrTLSgX2YmUs+KnZ0zTKJsmxz1hIRdypsWdEshL6YmPBw4PyaKCXNjS9HkhUlROq1D+23qDDsG5Cc2o2Yj24ywuip1M/v1IP9cmaPUCPPYF+Meh/bVUIRR08p+1MqkFI1ZAOM8hiA7xHnlvKLyALFvMCCECOOLTY2yTMqpEohxMnS0HkVh/J49FKLlavxKPrHFvZsgTdpU9vgEyZ/ZLUx8SI7P90RLkdvZVBV0RjEvZ/wAR5QylFjDtEbvARVSQcuh3aGYO/wDaGpPxp5xMqZFjxuOBMQ5JZjuIhso1KwE9CpK7mG6+ecBALEkfr8okoSAVA6ExW7QVZI1Lk+LD5wLbUaNW2NDaCfv2/NpxfcPq0SANUmxyIy7t8VM1P15RDExUs+7Vhd7ZpPNJtpmITf2HRo8Zf5vEuWm1yBfJ4oJW2Sw6xB5oyPIH9YuacJOeLk37w6EHPoGTrsktbcBfEchD+yVgrBABsQFEEEB8hwffEGlQZi1KVZEtylIysDc7zFjsFHZSeAfvzhqxpPZj6ZaSy6jztwhO2Ek08xs8MKphnzh+cl0KG9Kh5GD9CPZCljEhtRcRiunVMqXNl1AS8uYkS5ihklaT2CrcFJLPk6W1EbDY87HKSoag+KVFJ8x5w/USAtJSoApWC4OR3g8CIyUVOFDYy4Ss5rQrGLg2kWbfrEat6PmmmlKXKD2kE54fwn8yTY77HWJgDEE7rx5tNaZa67QmvrRJlGYWtZI3q0EbDoxL6uhkBVj1YWsqtdTrWVd5JMYurwzJqALokp6w/wDUVaWDyAKu8RT+1/p71MgbOkH3hloFQoH4EsHlj8yvvbk2+9an/HW2yb/JlpIw3Tbpqa/aJmg+5luiQNMKS+Mj8SiMXJhpGRqUMtY3KV6mBT/EObeIaHdpp96riyv7gD84rIyK0CCeBGmHSfZDTE1U1TfBTEd61oT4m8dWmiOb+xz46r/pSv8ANUdIm/pEr7Laobe3Mw5Q5w0Mu+H9n5xntGPotBLxBohVNLh7/p4sJP15wivyHfFLVoTdMrloxX3gPDNTQpUXc6MzaRJOf1xgv3+cZGKd2dKTXRWL2WGLEksWyziNKWgSHCElZJFwDfffRiO+LpOfhGd//XygJ1CnFd2bC56ZI2fSOpIzD35JH7RoZksFPOKzZf8AEHIxcJ05/rBYdRHPsI0uGUttQR42iVs6ThRyHoIKq/h949Ydk/CeR+cH7FN6JFIm0J2jtJMhONWd8KdVHcP10hdLlGe6W/xZf/TP+QgJS4xsCK5Sod6KTCmXgOaVE/3XJ5O/jF2tDu2eY5/pFF0f+LuHqIv9R9axuLxQU/IgVlIJyGyUm6Tu0KTw0PcdIzG0KVRdBBl7yf8Aw0V6RraX+IeaoKd8H/yJ9YDJjT2MU3HRiNp10nZ1OJ89JCAr3Ur79RMz101Us6ZPYRwLaFeqfNmTphdc1alrPFRxHu4R0/8A2gf41N/LO/zRHKE5+MHGCj0IlJy2w0Ka+4v4XibtVDGW34GP9KlgHwaIZ+7y/WJe1s5f8p/yMFewOyHiteBCdYEEjD//2Q=="/>
          <p:cNvSpPr>
            <a:spLocks noChangeAspect="1" noChangeArrowheads="1"/>
          </p:cNvSpPr>
          <p:nvPr/>
        </p:nvSpPr>
        <p:spPr bwMode="auto">
          <a:xfrm>
            <a:off x="74613" y="-1135063"/>
            <a:ext cx="1905000" cy="2371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8" name="AutoShape 8" descr="data:image/jpg;base64,/9j/4AAQSkZJRgABAQAAAQABAAD/2wCEAAkGBhQSERUUEhQWFRUWFxgZFxcYFxgYGhcaFxsYGhYYFxwaHCYeGhokHhwaIC8gIycpLCwsHB4xNTAqNSYrLCkBCQoKDgwOGg8PGikkHCUsLCwsKSwsLCksLCwsKiwsLCksKSwsLCwsLCwsLCwpLCwsLCwsLCwpLCwsLCwsLCwsLP/AABEIAPkAyAMBIgACEQEDEQH/xAAcAAAABwEBAAAAAAAAAAAAAAAAAQIDBAUGBwj/xABFEAABAgQDBAcFBgUBBwUAAAABAhEAAwQhEjFBBVFhcQYTIoGRobEHIzLB8BRCUmLR4TNygpKy8QgkJVNzosIVQ4Oz0v/EABkBAAMBAQEAAAAAAAAAAAAAAAIDBAEABf/EACgRAAICAgICAgICAgMAAAAAAAABAhEDIRIxMkEiUWFxkfAEE0KBwf/aAAwDAQACEQMRAD8A4nAg8UFHGghMG8COOBBQcFHHBgQpUswlJaHTUExjsZHjWxvDCpMhSiyQSeAJ9ItNlbMVNvp+vryjedHujEgfH28yE72Fy2QHjCZZeIxYrOeyNkLmKCQhRJzAHgRvEWEjofPWwCQ2YV5EW3Ed147HK7CRgRLSBfCEgFt5J9fCIa5ZUskIlSpqrBSXKTvxoHqG5GEvOxqwnI6rotNlgFTX+EscJV+HF8IPMxTTZakkpUCCDcGxHAx2te1KinWZNZIkzJSmChbCp8iAxBB3m8L2t7OJFUgmm7CyLSlqdJt8MtbultASQGbKDhm+wJ4vo4eT3wGi56RbCVSrwTUlCxbJgoDVtFb9DFM8Up2tCGqewxAgoEaYKTChBAQCIEIMmF6QiBijjgEwMUKIhto0F6FlUCEjhAjjBAgQNIMmNOCJgiIDwHjjAoOABAaOOCids3Z/WFzZIzLfT8oj09OVqAGpA8Y19NSJQgIH9R1O++6FZcnHS7HY4XtiMTJCRZIcDe27viz2bXFBKvvFms4SAXJb6eK5SXL78uAGvhvidsqnM1ZAO5L6Od/AJv3iI2VUaemqKiYpKZKbkBZWu7AkgKY2JN2fIDIxsaHZM1SWmTVr5q7PhhSPCIWwEgJBCWsB3JcDyYRq6RcAvk6DfxWiJUbFStCUrDsM9Yr53RspSepSArOyihyN7dnvaNODBuIZ/rQtZGc12jQo2tTzJMxOCskuAVWxFLWXZwRYPmHBukh+IbR2auRMVLmJKVJLKBsQdx+mIuHEehemsj7PNk1yLBK0yqjilRaVMPFBJS/4VNpGJ9rGygT16GBwgtniAJxJ4t8Q3MrQiGY58XTAyQTXJHJiYAg1qvaw3O8FFhKLTBmEJh1oFhIICEQbwahGmMNKoMQ2IAMdR1imgQMUCOBEEQRgCAY0wS8AQHgRxwbQIKLHZWz8ZfQHd5nhGSaSthRVuiy2NQ4AFn4iOyN3G+ZiyOXmfkw8YUk3YMMiSb+G6FU0oqJwpKmuf1OjCIJSt2y5RpUhChbDqfLNgd97xb7MldWhSm7MtireVKdkfzEhPgd0Q6SQEqxKIG5rl7ZcdIer6v3RQnVWm8/Nnv3QDfoNI6V0fltJQSRkHPHX1izO3KeURinywd2KOfI6RCXKQmY+BKWwZYm1UflFhs7prST19T9mStWgRJC3Au6SVJWpg5OEPaz2joRbBnKKOi020UKAYgvZ/SDm1yZYdUYqlqAhSFU4CpCsC0nEVApU4OA5nCoMQQDcRpdtnFIE1KceEYmCSss2aUi6zuEEpPr2Y4pb9ArFIrKebJUhaETUKRiUmwJHZV3KY90YhVHMrNnKRh/3iQpsJzxJDLTzfE2821hNb02rJRZFLUrSCO2rBhWM2SlEptRktxxaLukCpVXjmIKE1SEzMJcFK2CVpINxpxuHvHTtUzYVJNI89T5RSoghmJGW4w3HRfat0SMicZ8v4JpJUlm7WZUOJzLcTqY52IuhLkrIpRp0HCgYSIMGNOQDBwREEmOMA0EkwqAkRpjQWKBBhMCNsymJCoTBwTRxgGgJMACFyku9sg7OBlzjjh/Z1N1iwkHDxZwO7WNfQU6ZaCEjPX9f9IoNk2+HExBfIM7P5AXi+ROuBla/Fhcty9IjzSbdFmGNKwzKCmAB3q5XA74lU6QtkElMtNzhZ1NoSe/taCI5NtQDmRmWzA9Hh+VPAFsslW42Cb3JPhxhA8VUzCVkIAbJIAtexO9uO54kbIkpmVEsKPYRc8frdwirqZ7EgF1WxkZAnJKdbb9cUWuzUM51jJaQzGrOh1XRqkq261Dh+RLctItdn9HpMl+rASGAZKQLDKM5sStDJD8+cammrgLxkJX2BOFdEPpJTqTLxISVLyShIcqPLhnDPRrbwIEqY4UxazZaF4pukFRU1FQeqcJljClgbqN1KBBF8h3Q10W9n05CzNmFd8zNmKUtQd2AB7PPON47tG3HjUmdBl06T2k2PhFP00OGlMwAFUpSFAncpQSsciD5DdECqpP/AEyQhUlJ6pM3tgqUohMxg7qJJ7QBPOJfSOoTOoZ9+yqU78ilXyg21VAJNNSXRT11XKqacyJ+SgyVEAlKs04gbHl6Rw3bezhKnFDBOHsqw42SoO4ZZKuOdxlHbJ2xnkW+JBOd8QF2HIj0jmXtCkvNTMsccsGzAtcEj8ScQ1uL6ENv+PJ8qBzxXG0Y2AIDwUXkQsQloU8EcrxiOYEmC1gAwaY0wGKBAaBHHWIMBoNoAjQRMGjPjBNFlsujBZZuQbJGrb/wiMlLirCjHk6LbZqWS5s4GjcT5w5MN2+hEzqAE6PvAYF887kxX1Sms/drEF2y9KkTQXZmckb83h/pCvqJUuWi6lIBKsj2hcJ3auc2PfDOx0EFyH+6nmf9Ye9oQYyyLgIlm3AM535x0V8kjpPVkCgldkYhhI3nOwv42jS7MFoxqdqpCAoEuzAN94M0afo5Xhab2Ov6jhAZYurY/FKN0i5SspNnjSfaFSaUz19pIAtu4mKCTLdQvkfWNf0fUmbTTJExIUAkgpP3kKcKHKFQ7Cy9GW2X0mqKxRRTFEpGFXvFuHIBUxIyduHOLSk6R0MgNO2sFHsn3SQQyhcdlK7g8fCKGf7NZSJh94VSTcJmBSlS3dsLEJVfUgFt8SNqdG9nUtLNqBjnGWAEylGWkLWohKQQlOIJfjpD48LBblxtaX6sv51ZjUKeWs1cirkTFCYEfwymyesYMASzEgZG0TJOwZ0rZ5lKGNYQpPZdThSg3NkgxX9F9rzKajViShSgUpQkAAdYvRh90FzyEano9XmbKcrxq1JsQRY2ybc0D8ZOgZua2/7/ABX6M9UTggEqUMASSp+H16xx3p5Xhc5Ev/lykh+JJUoHRwS1uMd26R7EkzZspZmBM1S0jAbonNm4zxAXd7sxzeONe0bodVUwRUVJQszZkwLmIBstyUhWhCkjEk8VA5QzBCpic07gYYQowTQrMRaRhJgsMG0E8aYAwQhYgmjjABUCCIgRoIgQo+UEYEccFGl2COylgks5L5DK28nLy3RnxNsxFxkQ2++LU8N3po+jSXSosxBAt+E3a93fWE5vEdh8idN5/Rz5RF6kOcvFz9GLCokki3c+ovf9+MRwoDEJgI7NmGZ3RGmWDkmcQhIZgCWG5zv35Q70vUlcqSHa+EkDJ0gPx7QHhAm0JwuGwgOLvZxnutDG05CVSVJxuQQW0UCHccdeBBteCj3YEtqilrdny0y03YpxFw6ipyGcGwcZXy3xcdGS4JH3TuzBjNzZ6ycKlFSVEZ7xlyIFuUX/AEemGUrCSwN+7I+EMyr47NxeWkbKWt7iJNLtlcmcmYDlZSdFJ1BimTMIWQOB4PrExM57KDfXlENUehpmxTPlzFDCtgfgL5P90w70g2T1tDNSVAlGCaCQP/ZWlZD8QCO8RjUAjJ+6J32ucZSkGaSlTOCliziz7o6Lp2LnjtFdU1BdgbJzO9a2fwTbvMavopWBXuXCbudCoXLD5/vGOqZfZdw+JsPPXjrCpM9sRBYghQLsbWt4xq0c96Zrvaf0vFJJRIlpSqZOStQJdpYQzTABcqxOByPKBRbfp9rS/sUwoX1sglZQrHgmJLJUCwIIsoa6GMB7UekMufNplyh2hIKZijYPiJSk8u1f80YSg2jOp5uOQtcmYNUkg30tmOEXRhy+SPPlPiuElYnaOzpkiauTNSUrlqKFjcRn3ag6iGExouklYqsm9dPmyRU4UJmYUqSFFPZeYr4RMZgcIw2zEZ1RYta25u++sUk9hKTBQpX1+0IjUCxTwEwAYIRxwtoEIxQI46xMHBQCY0wEaLooshSh91QvfLCHy7/q8Zx41fRSjJxklmATlmSXtZwQBkWzhWbxYzD5F+unIYZi1tC+WekKRtRItMliYGY48gNCLWYWhhVQoZF2Yh9G574jTFpJx6Egkajn4vEB6BcTtnylywErTIcgYWJcHc55Z6RVKoJKFkdeJpFkoQkpBZzdRs2T3tEKdVPd7s/BtIhiclFlXcPdg17AjfwgkmY6GtsISlOGz4iXzfIO/j4+EmVtArCLB0lIcaukJc8wA/KKadPMwgqOVgAH73Aiwo5JPiLZMzAQ6SqOwIO3o1dPLJKSHJZg3pE9cia/8NTcAD6GG5CWDj9xEqh2icWBZufhVvO48dxiRU2VO0rQmVMI0I5xboQ8mYwLhClf23PpEin2IqYThZJPA38IuOjmwRKlT0KOJa0rBO50kMI7hsH/AGto55NmYmO+IqZrs34WO7nDqUdgePLIxFo5RwuASTYDe8cjX2MIlf7xTqcgGbLCrOyVqCVBjnYkNEat2Mj7QuSgFaUzVolsWKmUR7tTdkbvulu+NP0c2YFVScVxJSqYs6YkpJSnkGc8oqejFGo4Z6sQShDIVmCprJAPHjaG83FAcIy7Mrs7o7MXPTKKVuFEKSOyphqklwe524xp+l1FsiXLTKlGemoSC8wDEl3PZnJLE8CntMz4o1fTOqmU+xUKlzFBSp8khQJsRjVbvSI5jW7SRWTFTJxTLnqZ1t7tZYAlWeElr6XOUUwlKVSfRDOEY3FEHaOylyCkLAZaQqWtJdExJtiQrIh7HIggggEERCUIuZUxUpPVT3mSCSoBBScCiADMkqul7B0uygGLMCIe0dnmUodoLSoYkLTktJ1GoOYKTcEEcS5MT+GQhBAXgzAEECCCgwYKNMEiAYEAxxw9RS8SwNCwLtv0JyMbzZUoCU26/E23ve134xg6KowKBIB+vPkY33REfbViUGQgMqYrE7JGlwySS91OBc3aJs6bKcDSGpWzlz14JKVzVn7qElTd+TcS0aGm9kVetIxdRKO5cwkjmEJKfOOr7OkpRKloQhkJCcKcgANW384tEx0MSrYcsr9HIKP2FzArFNq0fyy0kPwCplvKJZ9kdJL+NM3EfvLU4J4MMJ846itB+6e438H/AFhsMoEAh9UHLkQco6eG+m0dHK12ch2r7L04fcnLIjPvST6GK6T0GXKPaxKu7lBDNl/pHY17OQv4ewd1yl+Run6tFBtSkrUKwo6pvyq7R3PjYNyiScMkSrHljJ+v+9GG2gtMsgABOmHE4BAzD9oA7i7bzD+yNlS5i3nFQbJIGE8CdRGkkGrSe1LKxqChD9xTkeMWEzZaFLSpilTbmcbiNFcPCEbKL4+/4dltRoSkdkC4FxrC6cXPEH0MFTyWBHhEWuqupkT5ij8EtRHMghI8SIp+iLs5UmWTLYbvKJ2zaPtJCUlRJA7zZuEQaU/COQjV0MtCHUhXaSkndfSFwTbpD8rVNtlKhP2NM6XMB62eFoQ1yrG4XMfRKQT3gb4dnzZipcuWoBMtGFMqUgMBZgbXUrRzeMr0YVMnTAtRJEtOBIOQVMViUB5k/wAwjqGz9khCkrKS6Q6X0P1rG8d7OlKujkXtErZqJ32JSj1chlFOJx1i0hRJ/lCsI798ZEx6g6Teyyhq5ayuVgnEP1yCQvFZyq+FfJXlGIX/ALPMvAcNZM6wg4cUpIS+YxAKJbl+0ejFcUkeY5cm2cXkzynLvGYPMaxcTtl46MVKS+CYJcwbsQJlqUzagpc5unjBdJuh1VQKAqpJQFEhKwQpK2zwqSWyuxYscoVsSqP2arl6LlAkcZa5a0lt9leJjWvYNlNhhDQ5Bd0ac0IeBChAjQRuA0EIWExxw7IpgQTHdOh/RtFFJTKuVqZc1WEAlbJIRcsEJBZzvOpjkvQrZP2mqlyy+DFjmHchHaX3lsPNQjuk4FS0lRA92qavcQVKIuTYJDHjE2VvopglVlzsuewSlSAi+EAqSWAfC13PZHlFjSVYWLggh3BzDFvC2eUZ6klGZgmOGw2Ob2t35j9YRVVM2TNSoBSwE4dXIzZxdxobwSk0rZlW6NUqY2jp1IzHMajiIRNIstLHiN3z5QxQbYQsC47Xwqyc/hO5fDvESlyC+JGeo0V+h4+MOTsB67Glywu6WxNofiG5xEeZUCYgMLpzu5A1HERKSArLsqBvoQeMVu01YCJosQWWBrx5jf8ArAZFo2PZGnStcxB0k8BTfRGoiLtisVKAnNilO03DmkKPZmAai7EDeGhJWCAtBBByIuDETjTKFK0aWVQMxxuMgW0J1a26/pGQ9pE3D1MgF8ZMxdtEWQDwck/0xqNi7QcYSb6d+hjnXSiv+0Vs1Q+FJ6pG5pdj/wB2IwU3FQ0bhUnk30ijTJY8Rcesa7ovQdaiZ+YBA5khXyEVZoBZWpIDWaNxsWkSgJSnVieJLQvE9h51aOYdFKHAlAa5mTCeYWQPAJjpUpLgcMPqIwnR+dimEA5Tprbm61besdDkyeyCc0kHwIIgkuzpvaNGqY1lam0NCT8L6YvNr/W+G6okrT3t3gQ9OWxA4Rcuzz0iv6T9GJVfTrp5z4VMQoZoUPhUl9Q5scwSNY88VPRKbs+umUk1ldZJmYFhwmYlUuZhUO8MRoQY9OiMJ7UdiY/slUCAaeelCg3xIqFIQb8Cx5FUGAeagdYIGCTAAjjbD+hBQbwI44ahYhXVQ2bfXhHG9HVvZBsq0yZrMWmSk/lQOsmEd/VjujokicBWoBYpKDKAOpSUtz+9b9Ir+gOyvs9PJlqDKlyMat4XN7an4h8PcYcoFPNlqUMilV7tiK/OI5Pd/krStV+DVKkpSQmwBNt18stIboJcwJwzCCsAOxJS+uFxdPO8L2tSklCgpVnATbCSb4jZ3DWu2doOkmuH1Bij2I9EKt2W7rlABQ+NGihvA3wdFtGYCnVI+IEOeT73vFmmxBSGhM6jBOJPZVuFn/eNr2jb9MflTkTQCCxGR1HD9jEerpsZZdjlwUOH1aEJpwvtIVhmZXGbWZYs/POH5FU/u5qcKtHulW4oVr6iC7MWuiroGlqVImAKQQWBFlIOaf257oxFfj2ZPAT26eY+EG+WaTvUB4i8bXpLK7CZyL4DmL5HMNmpJGWoxaiK7a6UVVKpJyUxBFyhScinl5g8YlyL0Pg/f32EnbCBJVOluOwrDqMRDAeJBjH0FL2h9fRh6iQtEjq12IWSRdi1gRwOcWlLSWSdS8RzduiuEeKY+JVkjj8mjU06WKQNGHmBFLJkOuWOJJ7mi+pQ8xH8w8rwzGhWRnL0yDT1y5Y0WrcM1F+5798dK2VUJXLYm8YzpjJw7XO5SEK8RGh2Wgpvvgl8ZNHT+ST/AAaelViUn8qfN2+US1fF4RC2QfiGtj4/vE1BuTxi3HtWQz1JjrxnPaEn/h8z8q5Cv7Z8oxo4zvtDlk7MrCMxJUof0EL+UMFHleqltMWMmWocLEwwmLLb0rDVTwMutmEciokeREVxEa9NoyLuKYUCDgQIQjGcnix6M7N+0VkiTmFzUg/yguv/ALQYrCY2vsjpsVeV/wDLkTFcippY/wAo6TqLZsdtI7LJm+7qF6qsO94jUo94obilPckAerw/KT7kD8c0eCQ5hrZvaUf5n+cQfSLvTZraiT7twSWOK5fmBuivppwCy2pvwLP84sqdWJJTFSr4m4RXPVMmj9FopLX+rw1Lm6gunQi4aCp68Mx74WZ6TkluVoK0zha6gfegSqxByJbvaAFpH3RzN/WJ0lbh8hBAWQJiQEEABSfw7te/1ip2V0RKStSphEtd0ymDp1urTWwGR4RfTFgrwsC11HduTEnFC+KkFza0jnW19m4auakBk9kpG4FKfnDkpDKSLa+UW3SFI+0qP5Ud9ogTbLRxxekebNfN/s9GErgv1/4TKRHbfcG8Yt9mpeaOAUfQD1iupkskHe5iy2We0TwA8S5h8O0T5OmYbp7baqDvlI/8hGgoFOBGf9o5/wB+QrdLl+qouNlzHSIyT+bGf8I/o0VHMZQ4hvHLzi1yH13xRoW49ItpC8TK3xThfaJci9j5W2fcIqulagaGrxlk/Z5z6sOrV4xbAtxO/wDSM77QJS1bMrAhTK6hZf8AKLrHekKHfFAg8zbdHv1cUy1f3S0GK4CLXpCntSlfjp5JH9KcB/wioEbLsCHigzBwl4EYENtaOn+x+iaTUztVLlyhyAUtfng8I5gY7N7L6bDs1J/HPmnwCEfIwrM/gMxL5GwBsnglau82EHsJPaTxJ9IKYeyrkEj1h3YQ7SDwUflEsfJFT8WXtPPwTgDkoeljEHaKClfInv8AoQ5tQkFBGhh+vAWgKGbCKJbtfQhemVkoubRbSwwiu2fJdTnSJ74lYR/oN8DDSsKXY/TU/WKdXwjTeePAROq6kIS7ZaekNS5gAiLWTnYc/C3yeGvSE9sXs5JYk5kueZv9colqUfr6+mhinDAN9EQ4tR+vrjGrSMKnpLI7ctY1BSeYuPI+UUdYv38pP5FFucafbaXlA7lJPi4PqIy85OKtRwlv3OYhzRqf8F+B3H9JlzMLMOERBWlM0hJZh463GsP5qEZ2fXHrFqTcqUcI4BwO6wgHfo1V7Gem68c/EzES5b92KJ+w1+7AfSK7agKldrPAkK53yhzYE9nG761gU97GNfFJGrpZkWezZmae8cjn5+sUUmYxiwpqjCoHuPLWH4500yeUbReAxH2ns8T5MySokCbLXLJGYExJSSPGH0mFpzHMesegRs8k9IEKSJCF5y5a5Z5y500HzMU8XO3ajrQZm+fPPdMOMfOKd45uxcVX9/IPrlAghAjAhqO5+zZH/C6fnO/+xQjhpjuvs/SU7IpuPWkd8xcJz+I3F5F/OPYHEk/IRM2KhlJ4AxGqUNhG5h4CJey/iETx8kUS8Sbtc2TueI8mrZJSeES9pJdB4ERVPB5HUgIrRaSkhCCTrf5CHNnixUcyb/IQ1WJfCkaNbeYfljCG3Aw2K2A3orpm0TdjqR4G3kYeo6wqPa5eNvRQislIvzAPfFjQSbX3/qPVoVGTcgpJJFxKX8vPOEzTpz8svSEpVnyLeo9YRMAJfiD4t+8UCQ64vJV3eDj9ozFN2qqar8KEpHqY0i0NJP8AK3gf2jPbLQ3Wq3r9Ijz+S/v2WYPGX9+ifRoxTUpJspWEtycxTS6DqyrFcoJT3pcfvF9sg+8B1xJ8y/pCeklJ2phG7GONu16RsIXGwJzqVGPROxqmasq/g/zgqIlK/q0QdjTO1M/PhmdygQP8RElJZUTeyytGnCsjE+StxFRTzHQC8T6abaDEs0uzJ4UnCc05ctPDKJagRFBInlJChmPoiLymqwoRbhnapkeWFO0cA9oHs/6mpmyKNJUlUoVaJdnSlKpiJqEarZ3Aza12jmYEekPaFtZFBXUNYtKilEuqQoJAKiGlqSkOQM8XmdI87VlQJkxawkIC1qVhGScRJwjgHYQ8Quxl4EFieBHGiFCPQXRSlwUNDLOfUpUf6yV+hEeflD0j0xIkYClGkqUhH9qUp+UIzdJDsS22Inl1ecTNmjtCIas4l7NPaEIj5D5dEvaMyzfX1nFeIf2kq8R6ZPaHOCltgrosZVQSoflidOmJKCVWtcjdrFXTK7SucSalfu1cmh0X8RbWyKapCXwDvPlCpVWVEgakt6j0iCi1jpEiWsBiNP8AUfpC4SNki0lTzYtY4fN0n5QConIsW9PoxGlVAunP8PJQceBAh2Yu4Vvv49oeeIQy7AodmjsqS7k4wO9JKYoaVQTJKjvJi1VUMUlyQCLcmHmBFfVyRiRJD4XxFrnCfgHG0T5FyaKMTpNEzZIIWh9VgmLbbdPiQojPq1DyLesM0FMnHiALCwxZ4jmQBoBaLCuIEtRO4+dopx6RNk2zlM2jMgU6yGHVolL3A2Cf+639Rg6hLF43NdsRC0FBulbjuV6EeojDLQpJVLmfxJZwq4tkr+oMe+Jc+LhTXRdhycrTLSgX2YmUs+KnZ0zTKJsmxz1hIRdypsWdEshL6YmPBw4PyaKCXNjS9HkhUlROq1D+23qDDsG5Cc2o2Yj24ywuip1M/v1IP9cmaPUCPPYF+Meh/bVUIRR08p+1MqkFI1ZAOM8hiA7xHnlvKLyALFvMCCECOOLTY2yTMqpEohxMnS0HkVh/J49FKLlavxKPrHFvZsgTdpU9vgEyZ/ZLUx8SI7P90RLkdvZVBV0RjEvZ/wAR5QylFjDtEbvARVSQcuh3aGYO/wDaGpPxp5xMqZFjxuOBMQ5JZjuIhso1KwE9CpK7mG6+ecBALEkfr8okoSAVA6ExW7QVZI1Lk+LD5wLbUaNW2NDaCfv2/NpxfcPq0SANUmxyIy7t8VM1P15RDExUs+7Vhd7ZpPNJtpmITf2HRo8Zf5vEuWm1yBfJ4oJW2Sw6xB5oyPIH9YuacJOeLk37w6EHPoGTrsktbcBfEchD+yVgrBABsQFEEEB8hwffEGlQZi1KVZEtylIysDc7zFjsFHZSeAfvzhqxpPZj6ZaSy6jztwhO2Ek08xs8MKphnzh+cl0KG9Kh5GD9CPZCljEhtRcRiunVMqXNl1AS8uYkS5ihklaT2CrcFJLPk6W1EbDY87HKSoag+KVFJ8x5w/USAtJSoApWC4OR3g8CIyUVOFDYy4Ss5rQrGLg2kWbfrEat6PmmmlKXKD2kE54fwn8yTY77HWJgDEE7rx5tNaZa67QmvrRJlGYWtZI3q0EbDoxL6uhkBVj1YWsqtdTrWVd5JMYurwzJqALokp6w/wDUVaWDyAKu8RT+1/p71MgbOkH3hloFQoH4EsHlj8yvvbk2+9an/HW2yb/JlpIw3Tbpqa/aJmg+5luiQNMKS+Mj8SiMXJhpGRqUMtY3KV6mBT/EObeIaHdpp96riyv7gD84rIyK0CCeBGmHSfZDTE1U1TfBTEd61oT4m8dWmiOb+xz46r/pSv8ANUdIm/pEr7Laobe3Mw5Q5w0Mu+H9n5xntGPotBLxBohVNLh7/p4sJP15wivyHfFLVoTdMrloxX3gPDNTQpUXc6MzaRJOf1xgv3+cZGKd2dKTXRWL2WGLEksWyziNKWgSHCElZJFwDfffRiO+LpOfhGd//XygJ1CnFd2bC56ZI2fSOpIzD35JH7RoZksFPOKzZf8AEHIxcJ05/rBYdRHPsI0uGUttQR42iVs6ThRyHoIKq/h949Ydk/CeR+cH7FN6JFIm0J2jtJMhONWd8KdVHcP10hdLlGe6W/xZf/TP+QgJS4xsCK5Sod6KTCmXgOaVE/3XJ5O/jF2tDu2eY5/pFF0f+LuHqIv9R9axuLxQU/IgVlIJyGyUm6Tu0KTw0PcdIzG0KVRdBBl7yf8Aw0V6RraX+IeaoKd8H/yJ9YDJjT2MU3HRiNp10nZ1OJ89JCAr3Ur79RMz101Us6ZPYRwLaFeqfNmTphdc1alrPFRxHu4R0/8A2gf41N/LO/zRHKE5+MHGCj0IlJy2w0Ka+4v4XibtVDGW34GP9KlgHwaIZ+7y/WJe1s5f8p/yMFewOyHiteBCdYEEjD//2Q=="/>
          <p:cNvSpPr>
            <a:spLocks noChangeAspect="1" noChangeArrowheads="1"/>
          </p:cNvSpPr>
          <p:nvPr/>
        </p:nvSpPr>
        <p:spPr bwMode="auto">
          <a:xfrm>
            <a:off x="74613" y="-1135063"/>
            <a:ext cx="1905000" cy="2371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50" name="Picture 10" descr="http://t2.gstatic.com/images?q=tbn:ANd9GcTXaYJ9yO0nh9qXXHyeFm_69H3y0C5t60vHTdCBe2qP5Lqi99t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701585">
            <a:off x="1033930" y="3428296"/>
            <a:ext cx="1892650" cy="284414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261643">
            <a:off x="430883" y="422830"/>
            <a:ext cx="4544216" cy="60862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Как же узнать, что перед вами - </a:t>
            </a:r>
            <a:r>
              <a:rPr lang="ru-RU" dirty="0" err="1" smtClean="0"/>
              <a:t>аудиал</a:t>
            </a:r>
            <a:r>
              <a:rPr lang="ru-RU" dirty="0" smtClean="0"/>
              <a:t>? Вслушивайтесь в его речь. Как правило, в его рассказах преобладают слова, явно говорящие, что он - </a:t>
            </a:r>
            <a:r>
              <a:rPr lang="ru-RU" dirty="0" err="1" smtClean="0"/>
              <a:t>аудиал</a:t>
            </a:r>
            <a:r>
              <a:rPr lang="ru-RU" dirty="0" smtClean="0"/>
              <a:t>. Это все слова типа «слышал», «слушай», «звук». Попросите его рассказать что-нибудь. Пусть он вспомнит смешную историю из детства или расскажет про свою первую машину. </a:t>
            </a:r>
            <a:r>
              <a:rPr lang="ru-RU" dirty="0" err="1" smtClean="0"/>
              <a:t>Аудиал</a:t>
            </a:r>
            <a:r>
              <a:rPr lang="ru-RU" dirty="0" smtClean="0"/>
              <a:t> может начать повествование так: «Моя первая машина ревела, как бык! Когда я услышал этот звук, понял - это моя первая любовь!». </a:t>
            </a:r>
            <a:endParaRPr lang="ru-RU" dirty="0"/>
          </a:p>
        </p:txBody>
      </p:sp>
      <p:sp>
        <p:nvSpPr>
          <p:cNvPr id="9220" name="AutoShape 4" descr="data:image/jpg;base64,/9j/4AAQSkZJRgABAQAAAQABAAD/2wCEAAkGBhQSEBUUEBQUFRQVFBUUFBUUFBQUFBQUFRQVFBUUFBQXHCYeFxkjGhQUHy8gJCcpLCwtFR4xNTAqNSYrLCkBCQoKBQUFDQUFDSkYEhgpKSkpKSkpKSkpKSkpKSkpKSkpKSkpKSkpKSkpKSkpKSkpKSkpKSkpKSkpKSkpKSkpKf/AABEIANcA6gMBIgACEQEDEQH/xAAcAAAABwEBAAAAAAAAAAAAAAAAAQIDBAUGBwj/xABDEAACAQIDBQUFBgMGBQUAAAABAgADEQQSIQUGMUFRYXGBkbEHEyKhwSMyQnLR8DNSghRiorLh8RUWJJLCQ2Nzg9L/xAAUAQEAAAAAAAAAAAAAAAAAAAAA/8QAFBEBAAAAAAAAAAAAAAAAAAAAAP/aAAwDAQACEQMRAD8A1lJdI8qxNFY8qwCy8IsLDtrHQsBpF1jhWGq6xwpAQqxzJDVY5lgICw8sep04CkBvLFZIvLFZYDBSGiR0rBTWAgLEovGPhYlV1gNlYSrrHisILrAbC6xLLJIXWJZYEd0iKa/vxi8ZiFp0y9RgqqLkmcs3j9p1QsVw3wKOdgXb/wDIgdIxuJRB8bKt72zMBe3HjGMPtajUHwVabaa2YTguN2rVqNd3Zidbkk3jD1SRoYHd6u3KAYqaqA9/PvkvDsGQFSCNdQbg+InnenjGH4jbv4GWuxd8KuGcGm5tfVSbq3Yw5+sDurLI1dJH3c3ip42iKlPRho6X1RvqDyP6GT6yQK96caCSa6RgLAl0JIURqiuskKIBZI6BEiPAQEKusdywgusdtAQqx1VhKsdVYAprAVi1EVlgNhYvLFWkfGbSpUlLVXVAACSxtx4edxp2wHSsJFmNf2m4R6iLTqkD3tjdSt1+7fXkQxOvMDQTQbv7eSvpmXPdjZTcMnvKiq6nmDkPiDAtFWJC6x4LCy6wGysILrHisLLrATk1hOseI1lJvntA0MHUYfeKlR3nSBzP2h72mrUNND9mhKgfzMB8Tn5AdhM5v767X7z6yftesc4vzzN/3EykD/EPH0gSzVuvdp9R9YaYgefrK9aupHIj0iGqQJGMN+Eih4+HuIwRY6wNJuhvK+ErrUW5HB1/nQ8V7+Y7QJ3ylXWpTWpTOZHUMpHNSLgzzNSNvD0nX/ZNt3PSfDOdaf2lP8jH41Hcxv8A19kDbskjWk9lkYpAfpDWSQIxTXWSUEBOWPqIjLHlSAVo7licsdtAJV0iwsJY6BAJRDOkUomU3/3xXB0SigNUcEa6hBbViPxHUfD4noQPezfehhlKFyrk2OVTmUAXYC4tmIsBx49k4nvDvAa9QtfQk34kkknUliSTY2uTyldtbaL1Khao4YsfvHQW/ugCwHdIFVL62uLaWb00184CcRXN9OA/ZtJeyd56tCqjoxBUjgSAVBvkNtbfrIrYNl5X0LeAF+siVF0uecD0xuNvlRxVML70NVKhmUk3GY6LdtTa6r394vrCus8h4DHPTIakzKw4FGKkeInpT2b72naGCV3H2tM+7q6WDMBcMLaaixgakrEkR4iIKwARMH7VMXaiFH8ub5/6TfZdZzP2mvmqFf7qjz1+sDkG2T9r3AjyVf1Mpyfi85abXb7UdpeVgFyO+3nAYc2tC52gYfCIn9IDlI2No5iEuLxhuo5ayUpuOwj9/vsgNUjcd2n6TSbkbZ/s+MoVCbLnCP8AkqfAb917+EzVE2ax56R+joxHWB6eZYwVkTdTaX9owNCqfvNTAf8AOvwN81J8ZYFYCafEd8mKJHVNfGSwIBGPrGsseRYBNHgIhljwEBISPIsbAj6CAAs86b37UOJxtdjyeoqEdEIVLE8DZD3kmejU4zy3vHQZcRV4/wARieNrlmv6n5wIVagPiy2Ot8v8umn75WjZNltxU66GxB6jt/d9QZJVc9gPvWupPPjp6g9tozg6WY/TpAjtigqvYkk6An52Hd6yuq1CbXM0GK2SGGkr/wDgb9loFcrWNxN17Ld6f7JjUZtKdQ+7qgX0DHR7dhsfAzMpsBidTpJ//CzSdMnG/EdeMD1YREGLpLZQDxsAfKArASxnJt/qt8U46Ef4bfpOtMuk4/v0P+tdeZYAeIv9YHK9sj7Re4k+MrqgsAe28strPmrORwBKjuGn0kLFJZR3QI9VfhJH7uZH6R9fuGR1MBY4x2m1haN21EcPEQG6p18ZIc8G7PSRqnEx2kbr3GB232O47PhKlO/8OrcflqKD6q3nNyVnH/YxtHLimp30qUj/ANyEEHyLDxnZLQG5LAkYyWogACPU+EbjqQDtHFGkK0cQaQEgR1REiOLANROGb0bEFXMVFqmaoQACQUXgzn+YsGPce6ds2hUy0ajXtamxv0+E6zieNos1ajihrTqfFbUlTTp/EhHIEqVvy16QMElJrgAagkfvyl/s3YDBbnS+vP0lzQ2D/wBefhsn8S/KzKCBfvMl7dx2RTTVAb+F4GbOGFyFYX6XIPqfSIqYVhxH7/Mv6Su2gKisPgpW1va6shHLjc94vJGzsWzaDMT0OpHjAsMFgNbnS3bb/E2tvAeM1m427lPF4pamYMmHZWYfEQzalRdibi68Zz+vWq1KgQZVUNlbMenE5efPSd59l2yzS2crPq9VmZiNNFJRRblbKdP70DXmIYRzlENAbqD4fL9Jx/2iLlx1Q/ypn80RR/mnYSdB3zjftYqZcVWvzSjbtBAv81+UDmWIo2VQeLfEfHX9JC2mdfCWb/G+vW3hf/USm2pVu3frAYVvg8f36yPHapsAPHzjMCQ3AGCoeEQ7aAdInNAXX436wqZ4iFUa8Sp1gar2eY/3W0KDf+4FPc4yn1nooieZd1R/1dG+g96hJ6C9yZ6cYawI7CTafAdwkNpMofdHdAXaOUxERdMwFkR2iNI20J8WqLdj10gPiPKswm1TWrE5sbWpLyTChaIH5qpDVHPio7BOYb6bo1lvWo4itWI1IquWqi3NanE90DsXtLxBTZtYhiutMXHH+Img693fOH7L2qxrtSV81FmZ1BGqlj+HpqdR235xjZ3tDq1KYw+OP9oUArTeqcz076EFj94dp1HW3CfsbE01ZrIqgAFQNdTe5ubm/CBvsNiL5Sf5Vv4C0ptv0gzG0awu2VNhfgLQ8biNbwM1jMNfjLHZGzVRCwGsr8fideNpKwW8aLTWmVsRYFuNz18YD9bAL78twvZiO/nO8bt4M0sJRRhYimCw6M3xEebGcU2fXFXEUrgZV+9xF1BzWPzHjO57P2gtemHTxHNTzBgSYl4pRpEuIDSjh3n6zj/t3wpR6VUcKiZD0zU2J9HHlOwBdNOuk5l7Zd4sE+E9waqvXFRWQUyGNMi4bORoPhJFr3vbpA4cMfa8rWe5uZJq1Kd+BPjYfKMvXHJR84DJN4BHFYngPkI+lF+enfAhmGJNvb/aAPaBDAhWk5qoI1iaIphgWBI5gEajsuIFtuY/u8VSqEXtVp2HX4x/qPGejjtBO2cS3Y2zs+k4ZhUD8mqgME6FcmgPaRNsN6aB4VqNuX2ij5XgbeousmYb7okSr6yVhVso8fWA9aLQQpX7f2yMNQaoBncladGne3vKznLTS/QnUnkoY8oEuvj1DFBqyqGa3Bc33Qe0gE26C/MXzW0cfc8YulT9xhwGfPUYmpVqHQ1Krfee3IaAAclVRymbx2P1gPYzHaTN4zHkk6yRiMVeVNY/FAxO82A93XJA+F/iHf8AiHnr4yZsvGZkB52ynvFvpJW91jSU8w4t4g39B5Sm2I+rL3EQLla5BuJbUNrgj4pUlYPdQJlSrmN1bKe0Ag99xIReqzfxEP8AStx5RxsStMfa2AOgPXwi8NtSgW+zILW4WI+ZEC+2ZWKcSSbAXNr28Jut0t5jSrKCfgchX7ATYN4X9Zzali7y0wmKgehgZU7x7y0MFSz12t/Kg1dz0VfrwEpMPvylLZq1nINUfZ5b6s6ganstlJPbacR3n3iq4mqXqMWY+QHJVHIdkC33y9pmLxWZKZNGifwKbEj++3E93Cc8q4YnUmWBA/EY1VxqLw1gQl2eTwEM4ZF+8fAaxFbaDHnpGaVIsezmTwECUmI5IoHaeMaqVTDqVAosvDr1kZngLNSJLxF4UBeeDNEXggKzxXvjCCdYecdIHq8mPYEjILdTx75HdpKwZ+HxMCQJidvYz322KFD8OGw9TEP0FSoRSUntCMbfnm2v1mNx7JTqVqi/frPmduZCjLTT8qqALdbnnAj7d2lxmQr4u5Mk7WxRJlMXgPtVkcvzjVavaRPf5tBApt6apOXoD87Sr2QftPA/SW+81O1NfzfQyk2bVy1VJ4XsfHT6wNKjxz33nI9RbReEXW5gVG8LEut+hldhK2Rw3Q/LnLXeO11t2x3cbdJ9o41MOhKqbvVca5KS2zNbmdQB2sID2Gx15e7MrG+vAansA4mVFbd1sNUqU6xJqUqjU2RLHVed9dCCDw4EeEinjclJiwK88pN2bkt9BYHWBP2ttYtpwAGi9LzLV8TqZKbEEoWPEi/nKeo0A62IJkcmGYunT5nQDj+ggClR5toB+7CKatfQaKOX6xJbOdNAPlA2nCAho2YpjEwChwodoAAjqU/30hLE1Kt4CmA5m57InMOh843BA9ZVf35STgjp4n9ZHeOYSpZWJ0AJPhaAxt3aGRco4nj9BMLtDG3MtNuY+5JPMzKVq8BrFNeQGEk1XkSvUsLmBExOGZgSNANL8dekg4V7cY5s/eSmyOrsF1uL6XlTi9rot8nxHs4ecAt5sYGyqOWp9B9ZRxVWqWJJ4mIgaGjtYOgzaMOPaesSdogcJQ3h5zAfxmJLteeivY1uScDg/fVltiMSA7BuNOkNadPsJvmPeB+Gc09kns+fFucVUQGjSayBrAVKoseB4qtwTyJIHIidX3qxRweFqYis18o+EFmYs7aKuvbqewGBx/fquaW1cavM13qA9j638isymIxDNoSSWa5vreO7wbWatijWc3LW1sBdQoXgBbgIjBqPeDmAC0CVixlpheZ+glU8mVa5dmPSQajQDprcxFapc2XgOH6w6rWFuZ4/QReGpaZj4QDy5RbnzjLGOVGjJMBJhQzCgHBBCgGTEwQQDtBlhwrwPUe2NrrQAzC7NfKosL24knpqPOV+F28atOp8GUXH4s1zbUcB0En1sSrWzU6vjQqNbxCmQNqVhb4eFuhHEdDqIGZ2tXuZSsZN2lV1lexgJdpQ7yY/LSIHFvh8OZ8vWWONxioLsQJiNpY41XLcuCjsgRIIIIAglxgt2HqIr56Sq2urHMACQbi1r6cLy8wm51E6A1ajf3R8N/6R9YGLlruxsB8bi6WHp8ajgE2vkTi7nsVQT4TeLufRZQrUUXTjcrU4cbqT85a7tYF9nK/9iNMO/wB6pUQPUK8kDnQLcXsF1PG9hYOsH+zbNwQFxSw+HQAX42H+Z2Y95Zu2cG9pntIbaCimtP3dJKhI1JZiFy/EeGlzwHM8YN/t7sTXp+4xFQtkqK7KAgS63AAyAXtmP7EweJrXIN78+654QDrVb6HotuzQReEq2PgV+VxIrtBTexgTMO3wsepH1jZFiSeXryH76ReH4G3DNf5RrFm2nie8/wCloDKi575MrNbTpx74xhdLt09YpesBDmNxTmIMAQWgEBgETCJhxMA4BCigIAtDyQEwoHQ1qvVdULsxZgozMzasQOZ7Z0HaTBaZtoALDsA0HyE53sWuBiaJPD3if5hNlt3GfZWEDN4zE3aQ3xcbxBla7m8CbTwasS1SzE8L8AOghVNiUW/AvgLekipirR5MfAZfdGkeDMOy4PqI2d0EH4nPiB9Ja08aOcOptQWgVWy8mHrZWp5i2icWAa/HKTa/bymhTa9U8FdvCw82ImS2rjLOGXiDJ2HxhKg+8C3F+BP1gaOlial7voema9u+PY3a/ukLEi4Byjqbf7TO0seOBqZj2ACVu38d9oACbZLC/XNc+dh8oFfj8aWZiTfNf1ufnfzlcYt21PQ6+MbMAQoLw0QkgAEkmwA1JJ4ADnAl4BuN+HE+AMjVGuSes6DtbdBcJsliyfblqbVG0OW5K5FPQZ7dp8Jz5Vv4m0B5tFA66n6RTaLE1jd9OF7DuGkVVgRzBAYIBQoDCMAQoIIAigYmGIBw4IV4GvvY8bHl3zQ7U2iWRGOmYXI4a8D87zpzrSpoMiIlv5UVSPACY3fKguJKrr8P4gbMb/hvxyjp1vAwFfaA6yFUxg6y9qbnU765/FjFLudSH4Se83gZlsavWJXH9LnuBM16br0xwT5Sz2PgRSclMinLa9SmWHEHs6dYGEpiq33adQ/0n6yww+7eKqfhVO2o4v5KCZ0qnUc8Vw7jqgKHyOaG9Ur/AOgp7AV9Tlgczr7lVvx1KfhmPqBLjZO5NBVvUd6lxwvlUeA1+c1y46kT9pha6/3lCuvkrMZLVsKfxZfzoyeoEDPYfdLDA3yL4lj6mYDeWohrOKYCorsFAAAsDa+nW152mhg6BIyVKR7AV/WcL3gwrUq9Sm4syOwPnoR2EWPiIFaTE3hxMA5ebsFaVZarcUN0HRuTd45dsqKVKS6TWgdH2hvWMRh6lGobiohXUDQ8VPgQD4TmCrlYA8VJv4f7SyTESJjhc5h019IEahxvHK2gA5xNAfMxNepdj8oCITGHwiYAhQ4UAoIIIAhiFDgHDhXgvA7q/tFouLZWDDTKy6377kTN7Y3qvwoDvYEnzBEj19w8RTOZc5HG4IqDyOsew61k0ZEfrqaZ8iCIFSN8gONG35W/8WB9Y6u99JuJZPzU9PHKXNvAS9GFw1T+NQZD1C3HnTPqIj/kbCVf4NXXpdW+WhgVVTenDg8UPD7oa3kyE+EXS3swx4uo/oP0USLtbcgUqmXNfQG9rcb8vDrIA3dpAnO405ZgPlrA0X/MmEJ1rKO5WHqI4u9mHX7uJNumpv5LMydn4Zenkx+Z0iGxWHXgpPdYekDUNv4ubSoSP/jY/wDhJC7+0f5r/wD1VB6TDvtVPw0h4m8jVdptyCL3L+sDpFDfHD1WCFAzG9roQDYEn7w6Ayh31prWIYUzooFxa6gcr9JjqeOcNdXOYcMtri4tpbvjtWniav3xWf8APnt/isIEGthlHMjvsfSNKgHbLJNi1TyVe919FuY6N3j+KovgGb1tArPeiD3stBsdBxLHusv6wnwtNeC+ZJ9LQK0VoqtfJcjjw7bHW3jHzRBPSL3gqgvTy/dFFFA/KNfG5J8YEBWsvy84hBziSdBDJ0gExhQQQCMKGYUAQQQQBBBBAOHeFBA9E4+hUK/eFvETJ7Sxi09ajW8GPoIIIFQ299Jful27lAHmxBjGK32uNKCHtqHN8gB6woIFJi9rPUYsQgvbgtwLdM+a0FHCVqgut7fmAHlf6QQQGjs2x+JlB/qJ9LfOLTZ6c2c9wVfmSfSHBAkps6kPwk/mdj/lyxS0FHBKY/oB+bXMEECR74jgbDoNB5CJY3gggACFUfSCCBGcyHVMEEBhjGccLqD0MKCBCaETpDggJEOCCAUKCCAIIIIAggggCCCCB//Z"/>
          <p:cNvSpPr>
            <a:spLocks noChangeAspect="1" noChangeArrowheads="1"/>
          </p:cNvSpPr>
          <p:nvPr/>
        </p:nvSpPr>
        <p:spPr bwMode="auto">
          <a:xfrm>
            <a:off x="74613" y="-982663"/>
            <a:ext cx="2228850" cy="2047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2" name="AutoShape 6" descr="data:image/jpg;base64,/9j/4AAQSkZJRgABAQAAAQABAAD/2wCEAAkGBhQSEBUUEBQUFRQVFBUUFBUUFBQUFBQUFRQVFBUUFBQXHCYeFxkjGhQUHy8gJCcpLCwtFR4xNTAqNSYrLCkBCQoKBQUFDQUFDSkYEhgpKSkpKSkpKSkpKSkpKSkpKSkpKSkpKSkpKSkpKSkpKSkpKSkpKSkpKSkpKSkpKSkpKf/AABEIANcA6gMBIgACEQEDEQH/xAAcAAAABwEBAAAAAAAAAAAAAAAAAQIDBAUGBwj/xABDEAACAQIDBQUFBgMGBQUAAAABAgADEQQSIQUGMUFRYXGBkbEHEyKhwSMyQnLR8DNSghRiorLh8RUWJJLCQ2Nzg9L/xAAUAQEAAAAAAAAAAAAAAAAAAAAA/8QAFBEBAAAAAAAAAAAAAAAAAAAAAP/aAAwDAQACEQMRAD8A1lJdI8qxNFY8qwCy8IsLDtrHQsBpF1jhWGq6xwpAQqxzJDVY5lgICw8sep04CkBvLFZIvLFZYDBSGiR0rBTWAgLEovGPhYlV1gNlYSrrHisILrAbC6xLLJIXWJZYEd0iKa/vxi8ZiFp0y9RgqqLkmcs3j9p1QsVw3wKOdgXb/wDIgdIxuJRB8bKt72zMBe3HjGMPtajUHwVabaa2YTguN2rVqNd3Zidbkk3jD1SRoYHd6u3KAYqaqA9/PvkvDsGQFSCNdQbg+InnenjGH4jbv4GWuxd8KuGcGm5tfVSbq3Yw5+sDurLI1dJH3c3ip42iKlPRho6X1RvqDyP6GT6yQK96caCSa6RgLAl0JIURqiuskKIBZI6BEiPAQEKusdywgusdtAQqx1VhKsdVYAprAVi1EVlgNhYvLFWkfGbSpUlLVXVAACSxtx4edxp2wHSsJFmNf2m4R6iLTqkD3tjdSt1+7fXkQxOvMDQTQbv7eSvpmXPdjZTcMnvKiq6nmDkPiDAtFWJC6x4LCy6wGysILrHisLLrATk1hOseI1lJvntA0MHUYfeKlR3nSBzP2h72mrUNND9mhKgfzMB8Tn5AdhM5v767X7z6yftesc4vzzN/3EykD/EPH0gSzVuvdp9R9YaYgefrK9aupHIj0iGqQJGMN+Eih4+HuIwRY6wNJuhvK+ErrUW5HB1/nQ8V7+Y7QJ3ylXWpTWpTOZHUMpHNSLgzzNSNvD0nX/ZNt3PSfDOdaf2lP8jH41Hcxv8A19kDbskjWk9lkYpAfpDWSQIxTXWSUEBOWPqIjLHlSAVo7licsdtAJV0iwsJY6BAJRDOkUomU3/3xXB0SigNUcEa6hBbViPxHUfD4noQPezfehhlKFyrk2OVTmUAXYC4tmIsBx49k4nvDvAa9QtfQk34kkknUliSTY2uTyldtbaL1Khao4YsfvHQW/ugCwHdIFVL62uLaWb00184CcRXN9OA/ZtJeyd56tCqjoxBUjgSAVBvkNtbfrIrYNl5X0LeAF+siVF0uecD0xuNvlRxVML70NVKhmUk3GY6LdtTa6r394vrCus8h4DHPTIakzKw4FGKkeInpT2b72naGCV3H2tM+7q6WDMBcMLaaixgakrEkR4iIKwARMH7VMXaiFH8ub5/6TfZdZzP2mvmqFf7qjz1+sDkG2T9r3AjyVf1Mpyfi85abXb7UdpeVgFyO+3nAYc2tC52gYfCIn9IDlI2No5iEuLxhuo5ayUpuOwj9/vsgNUjcd2n6TSbkbZ/s+MoVCbLnCP8AkqfAb917+EzVE2ax56R+joxHWB6eZYwVkTdTaX9owNCqfvNTAf8AOvwN81J8ZYFYCafEd8mKJHVNfGSwIBGPrGsseRYBNHgIhljwEBISPIsbAj6CAAs86b37UOJxtdjyeoqEdEIVLE8DZD3kmejU4zy3vHQZcRV4/wARieNrlmv6n5wIVagPiy2Ot8v8umn75WjZNltxU66GxB6jt/d9QZJVc9gPvWupPPjp6g9tozg6WY/TpAjtigqvYkk6An52Hd6yuq1CbXM0GK2SGGkr/wDgb9loFcrWNxN17Ld6f7JjUZtKdQ+7qgX0DHR7dhsfAzMpsBidTpJ//CzSdMnG/EdeMD1YREGLpLZQDxsAfKArASxnJt/qt8U46Ef4bfpOtMuk4/v0P+tdeZYAeIv9YHK9sj7Re4k+MrqgsAe28strPmrORwBKjuGn0kLFJZR3QI9VfhJH7uZH6R9fuGR1MBY4x2m1haN21EcPEQG6p18ZIc8G7PSRqnEx2kbr3GB232O47PhKlO/8OrcflqKD6q3nNyVnH/YxtHLimp30qUj/ANyEEHyLDxnZLQG5LAkYyWogACPU+EbjqQDtHFGkK0cQaQEgR1REiOLANROGb0bEFXMVFqmaoQACQUXgzn+YsGPce6ds2hUy0ajXtamxv0+E6zieNos1ajihrTqfFbUlTTp/EhHIEqVvy16QMElJrgAagkfvyl/s3YDBbnS+vP0lzQ2D/wBefhsn8S/KzKCBfvMl7dx2RTTVAb+F4GbOGFyFYX6XIPqfSIqYVhxH7/Mv6Su2gKisPgpW1va6shHLjc94vJGzsWzaDMT0OpHjAsMFgNbnS3bb/E2tvAeM1m427lPF4pamYMmHZWYfEQzalRdibi68Zz+vWq1KgQZVUNlbMenE5efPSd59l2yzS2crPq9VmZiNNFJRRblbKdP70DXmIYRzlENAbqD4fL9Jx/2iLlx1Q/ypn80RR/mnYSdB3zjftYqZcVWvzSjbtBAv81+UDmWIo2VQeLfEfHX9JC2mdfCWb/G+vW3hf/USm2pVu3frAYVvg8f36yPHapsAPHzjMCQ3AGCoeEQ7aAdInNAXX436wqZ4iFUa8Sp1gar2eY/3W0KDf+4FPc4yn1nooieZd1R/1dG+g96hJ6C9yZ6cYawI7CTafAdwkNpMofdHdAXaOUxERdMwFkR2iNI20J8WqLdj10gPiPKswm1TWrE5sbWpLyTChaIH5qpDVHPio7BOYb6bo1lvWo4itWI1IquWqi3NanE90DsXtLxBTZtYhiutMXHH+Img693fOH7L2qxrtSV81FmZ1BGqlj+HpqdR235xjZ3tDq1KYw+OP9oUArTeqcz076EFj94dp1HW3CfsbE01ZrIqgAFQNdTe5ubm/CBvsNiL5Sf5Vv4C0ptv0gzG0awu2VNhfgLQ8biNbwM1jMNfjLHZGzVRCwGsr8fideNpKwW8aLTWmVsRYFuNz18YD9bAL78twvZiO/nO8bt4M0sJRRhYimCw6M3xEebGcU2fXFXEUrgZV+9xF1BzWPzHjO57P2gtemHTxHNTzBgSYl4pRpEuIDSjh3n6zj/t3wpR6VUcKiZD0zU2J9HHlOwBdNOuk5l7Zd4sE+E9waqvXFRWQUyGNMi4bORoPhJFr3vbpA4cMfa8rWe5uZJq1Kd+BPjYfKMvXHJR84DJN4BHFYngPkI+lF+enfAhmGJNvb/aAPaBDAhWk5qoI1iaIphgWBI5gEajsuIFtuY/u8VSqEXtVp2HX4x/qPGejjtBO2cS3Y2zs+k4ZhUD8mqgME6FcmgPaRNsN6aB4VqNuX2ij5XgbeousmYb7okSr6yVhVso8fWA9aLQQpX7f2yMNQaoBncladGne3vKznLTS/QnUnkoY8oEuvj1DFBqyqGa3Bc33Qe0gE26C/MXzW0cfc8YulT9xhwGfPUYmpVqHQ1Krfee3IaAAclVRymbx2P1gPYzHaTN4zHkk6yRiMVeVNY/FAxO82A93XJA+F/iHf8AiHnr4yZsvGZkB52ynvFvpJW91jSU8w4t4g39B5Sm2I+rL3EQLla5BuJbUNrgj4pUlYPdQJlSrmN1bKe0Ag99xIReqzfxEP8AStx5RxsStMfa2AOgPXwi8NtSgW+zILW4WI+ZEC+2ZWKcSSbAXNr28Jut0t5jSrKCfgchX7ATYN4X9Zzali7y0wmKgehgZU7x7y0MFSz12t/Kg1dz0VfrwEpMPvylLZq1nINUfZ5b6s6ganstlJPbacR3n3iq4mqXqMWY+QHJVHIdkC33y9pmLxWZKZNGifwKbEj++3E93Cc8q4YnUmWBA/EY1VxqLw1gQl2eTwEM4ZF+8fAaxFbaDHnpGaVIsezmTwECUmI5IoHaeMaqVTDqVAosvDr1kZngLNSJLxF4UBeeDNEXggKzxXvjCCdYecdIHq8mPYEjILdTx75HdpKwZ+HxMCQJidvYz322KFD8OGw9TEP0FSoRSUntCMbfnm2v1mNx7JTqVqi/frPmduZCjLTT8qqALdbnnAj7d2lxmQr4u5Mk7WxRJlMXgPtVkcvzjVavaRPf5tBApt6apOXoD87Sr2QftPA/SW+81O1NfzfQyk2bVy1VJ4XsfHT6wNKjxz33nI9RbReEXW5gVG8LEut+hldhK2Rw3Q/LnLXeO11t2x3cbdJ9o41MOhKqbvVca5KS2zNbmdQB2sID2Gx15e7MrG+vAansA4mVFbd1sNUqU6xJqUqjU2RLHVed9dCCDw4EeEinjclJiwK88pN2bkt9BYHWBP2ttYtpwAGi9LzLV8TqZKbEEoWPEi/nKeo0A62IJkcmGYunT5nQDj+ggClR5toB+7CKatfQaKOX6xJbOdNAPlA2nCAho2YpjEwChwodoAAjqU/30hLE1Kt4CmA5m57InMOh843BA9ZVf35STgjp4n9ZHeOYSpZWJ0AJPhaAxt3aGRco4nj9BMLtDG3MtNuY+5JPMzKVq8BrFNeQGEk1XkSvUsLmBExOGZgSNANL8dekg4V7cY5s/eSmyOrsF1uL6XlTi9rot8nxHs4ecAt5sYGyqOWp9B9ZRxVWqWJJ4mIgaGjtYOgzaMOPaesSdogcJQ3h5zAfxmJLteeivY1uScDg/fVltiMSA7BuNOkNadPsJvmPeB+Gc09kns+fFucVUQGjSayBrAVKoseB4qtwTyJIHIidX3qxRweFqYis18o+EFmYs7aKuvbqewGBx/fquaW1cavM13qA9j638isymIxDNoSSWa5vreO7wbWatijWc3LW1sBdQoXgBbgIjBqPeDmAC0CVixlpheZ+glU8mVa5dmPSQajQDprcxFapc2XgOH6w6rWFuZ4/QReGpaZj4QDy5RbnzjLGOVGjJMBJhQzCgHBBCgGTEwQQDtBlhwrwPUe2NrrQAzC7NfKosL24knpqPOV+F28atOp8GUXH4s1zbUcB0En1sSrWzU6vjQqNbxCmQNqVhb4eFuhHEdDqIGZ2tXuZSsZN2lV1lexgJdpQ7yY/LSIHFvh8OZ8vWWONxioLsQJiNpY41XLcuCjsgRIIIIAglxgt2HqIr56Sq2urHMACQbi1r6cLy8wm51E6A1ajf3R8N/6R9YGLlruxsB8bi6WHp8ajgE2vkTi7nsVQT4TeLufRZQrUUXTjcrU4cbqT85a7tYF9nK/9iNMO/wB6pUQPUK8kDnQLcXsF1PG9hYOsH+zbNwQFxSw+HQAX42H+Z2Y95Zu2cG9pntIbaCimtP3dJKhI1JZiFy/EeGlzwHM8YN/t7sTXp+4xFQtkqK7KAgS63AAyAXtmP7EweJrXIN78+654QDrVb6HotuzQReEq2PgV+VxIrtBTexgTMO3wsepH1jZFiSeXryH76ReH4G3DNf5RrFm2nie8/wCloDKi575MrNbTpx74xhdLt09YpesBDmNxTmIMAQWgEBgETCJhxMA4BCigIAtDyQEwoHQ1qvVdULsxZgozMzasQOZ7Z0HaTBaZtoALDsA0HyE53sWuBiaJPD3if5hNlt3GfZWEDN4zE3aQ3xcbxBla7m8CbTwasS1SzE8L8AOghVNiUW/AvgLekipirR5MfAZfdGkeDMOy4PqI2d0EH4nPiB9Ja08aOcOptQWgVWy8mHrZWp5i2icWAa/HKTa/bymhTa9U8FdvCw82ImS2rjLOGXiDJ2HxhKg+8C3F+BP1gaOlial7voema9u+PY3a/ukLEi4Byjqbf7TO0seOBqZj2ACVu38d9oACbZLC/XNc+dh8oFfj8aWZiTfNf1ufnfzlcYt21PQ6+MbMAQoLw0QkgAEkmwA1JJ4ADnAl4BuN+HE+AMjVGuSes6DtbdBcJsliyfblqbVG0OW5K5FPQZ7dp8Jz5Vv4m0B5tFA66n6RTaLE1jd9OF7DuGkVVgRzBAYIBQoDCMAQoIIAigYmGIBw4IV4GvvY8bHl3zQ7U2iWRGOmYXI4a8D87zpzrSpoMiIlv5UVSPACY3fKguJKrr8P4gbMb/hvxyjp1vAwFfaA6yFUxg6y9qbnU765/FjFLudSH4Se83gZlsavWJXH9LnuBM16br0xwT5Sz2PgRSclMinLa9SmWHEHs6dYGEpiq33adQ/0n6yww+7eKqfhVO2o4v5KCZ0qnUc8Vw7jqgKHyOaG9Ur/AOgp7AV9Tlgczr7lVvx1KfhmPqBLjZO5NBVvUd6lxwvlUeA1+c1y46kT9pha6/3lCuvkrMZLVsKfxZfzoyeoEDPYfdLDA3yL4lj6mYDeWohrOKYCorsFAAAsDa+nW152mhg6BIyVKR7AV/WcL3gwrUq9Sm4syOwPnoR2EWPiIFaTE3hxMA5ebsFaVZarcUN0HRuTd45dsqKVKS6TWgdH2hvWMRh6lGobiohXUDQ8VPgQD4TmCrlYA8VJv4f7SyTESJjhc5h019IEahxvHK2gA5xNAfMxNepdj8oCITGHwiYAhQ4UAoIIIAhiFDgHDhXgvA7q/tFouLZWDDTKy6377kTN7Y3qvwoDvYEnzBEj19w8RTOZc5HG4IqDyOsew61k0ZEfrqaZ8iCIFSN8gONG35W/8WB9Y6u99JuJZPzU9PHKXNvAS9GFw1T+NQZD1C3HnTPqIj/kbCVf4NXXpdW+WhgVVTenDg8UPD7oa3kyE+EXS3swx4uo/oP0USLtbcgUqmXNfQG9rcb8vDrIA3dpAnO405ZgPlrA0X/MmEJ1rKO5WHqI4u9mHX7uJNumpv5LMydn4Zenkx+Z0iGxWHXgpPdYekDUNv4ubSoSP/jY/wDhJC7+0f5r/wD1VB6TDvtVPw0h4m8jVdptyCL3L+sDpFDfHD1WCFAzG9roQDYEn7w6Ayh31prWIYUzooFxa6gcr9JjqeOcNdXOYcMtri4tpbvjtWniav3xWf8APnt/isIEGthlHMjvsfSNKgHbLJNi1TyVe919FuY6N3j+KovgGb1tArPeiD3stBsdBxLHusv6wnwtNeC+ZJ9LQK0VoqtfJcjjw7bHW3jHzRBPSL3gqgvTy/dFFFA/KNfG5J8YEBWsvy84hBziSdBDJ0gExhQQQCMKGYUAQQQQBBBBAOHeFBA9E4+hUK/eFvETJ7Sxi09ajW8GPoIIIFQ299Jful27lAHmxBjGK32uNKCHtqHN8gB6woIFJi9rPUYsQgvbgtwLdM+a0FHCVqgut7fmAHlf6QQQGjs2x+JlB/qJ9LfOLTZ6c2c9wVfmSfSHBAkps6kPwk/mdj/lyxS0FHBKY/oB+bXMEECR74jgbDoNB5CJY3gggACFUfSCCBGcyHVMEEBhjGccLqD0MKCBCaETpDggJEOCCAUKCCAIIIIAggggCCCCB//Z"/>
          <p:cNvSpPr>
            <a:spLocks noChangeAspect="1" noChangeArrowheads="1"/>
          </p:cNvSpPr>
          <p:nvPr/>
        </p:nvSpPr>
        <p:spPr bwMode="auto">
          <a:xfrm>
            <a:off x="74613" y="-982663"/>
            <a:ext cx="2228850" cy="2047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4" name="Picture 8" descr="http://t0.gstatic.com/images?q=tbn:ANd9GcQl3NAUQmYQR2zykv3GIoWjgh9lQ2ltRNdubZqsiUuVEyh0LN8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71841">
            <a:off x="4795380" y="483279"/>
            <a:ext cx="2836128" cy="1723342"/>
          </a:xfrm>
          <a:prstGeom prst="rect">
            <a:avLst/>
          </a:prstGeom>
          <a:noFill/>
        </p:spPr>
      </p:pic>
      <p:pic>
        <p:nvPicPr>
          <p:cNvPr id="9228" name="Picture 12" descr="http://t3.gstatic.com/images?q=tbn:ANd9GcR28pajRtIKLSzqfEoI9pEXmFTmIJVe0yy714dYM9tx3nFJeZ3d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79736">
            <a:off x="5287793" y="2479515"/>
            <a:ext cx="3110002" cy="2062068"/>
          </a:xfrm>
          <a:prstGeom prst="rect">
            <a:avLst/>
          </a:prstGeom>
          <a:noFill/>
        </p:spPr>
      </p:pic>
      <p:pic>
        <p:nvPicPr>
          <p:cNvPr id="9226" name="Picture 10" descr="http://t0.gstatic.com/images?q=tbn:ANd9GcRStGaXVAnA_NFf6TClhN4w5OiNfgVQnpC062zCH9nam1dhGnsH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29772">
            <a:off x="5489766" y="4148332"/>
            <a:ext cx="3010938" cy="231701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49</Words>
  <Application>Microsoft Office PowerPoint</Application>
  <PresentationFormat>Экран (4:3)</PresentationFormat>
  <Paragraphs>16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Всем спасибо за ВНИМАНИЕ </vt:lpstr>
    </vt:vector>
  </TitlesOfParts>
  <Company>Хата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Люди аудиалы</dc:title>
  <dc:creator>Вакич</dc:creator>
  <cp:lastModifiedBy>XTreme</cp:lastModifiedBy>
  <cp:revision>16</cp:revision>
  <dcterms:created xsi:type="dcterms:W3CDTF">2011-03-27T17:18:52Z</dcterms:created>
  <dcterms:modified xsi:type="dcterms:W3CDTF">2013-05-15T13:40:06Z</dcterms:modified>
</cp:coreProperties>
</file>