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5" r:id="rId8"/>
    <p:sldId id="266" r:id="rId9"/>
    <p:sldId id="259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Василь </a:t>
            </a:r>
            <a:r>
              <a:rPr lang="uk-UA" dirty="0" err="1" smtClean="0"/>
              <a:t>Ліванов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Підготувала студентка гр. ДК-9-4</a:t>
            </a:r>
          </a:p>
          <a:p>
            <a:r>
              <a:rPr lang="uk-UA" dirty="0" err="1" smtClean="0"/>
              <a:t>Погодіна</a:t>
            </a:r>
            <a:r>
              <a:rPr lang="uk-UA" dirty="0" smtClean="0"/>
              <a:t> </a:t>
            </a:r>
            <a:r>
              <a:rPr lang="ru-RU" dirty="0" smtClean="0"/>
              <a:t>К. </a:t>
            </a:r>
            <a:r>
              <a:rPr lang="ru-RU" smtClean="0"/>
              <a:t>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24936" cy="551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У 2007 </a:t>
            </a:r>
            <a:r>
              <a:rPr lang="ru-RU" sz="1800" dirty="0" err="1"/>
              <a:t>році</a:t>
            </a:r>
            <a:r>
              <a:rPr lang="ru-RU" sz="1800" dirty="0"/>
              <a:t>, в </a:t>
            </a:r>
            <a:r>
              <a:rPr lang="ru-RU" sz="1800" dirty="0" err="1"/>
              <a:t>ознаменування</a:t>
            </a:r>
            <a:r>
              <a:rPr lang="ru-RU" sz="1800" dirty="0"/>
              <a:t> 120-річчя </a:t>
            </a:r>
            <a:r>
              <a:rPr lang="ru-RU" sz="1800" dirty="0" err="1"/>
              <a:t>створення</a:t>
            </a:r>
            <a:r>
              <a:rPr lang="ru-RU" sz="1800" dirty="0"/>
              <a:t> Артуром </a:t>
            </a:r>
            <a:r>
              <a:rPr lang="ru-RU" sz="1800" dirty="0" err="1"/>
              <a:t>Конан</a:t>
            </a:r>
            <a:r>
              <a:rPr lang="ru-RU" sz="1800" dirty="0"/>
              <a:t> Дойлом </a:t>
            </a:r>
            <a:r>
              <a:rPr lang="ru-RU" sz="1800" dirty="0" err="1"/>
              <a:t>дебютної</a:t>
            </a:r>
            <a:r>
              <a:rPr lang="ru-RU" sz="1800" dirty="0"/>
              <a:t> </a:t>
            </a:r>
            <a:r>
              <a:rPr lang="ru-RU" sz="1800" dirty="0" err="1"/>
              <a:t>повісті</a:t>
            </a:r>
            <a:r>
              <a:rPr lang="ru-RU" sz="1800" dirty="0"/>
              <a:t> про Шерлока Холмса, приватна </a:t>
            </a:r>
            <a:r>
              <a:rPr lang="ru-RU" sz="1800" dirty="0" err="1"/>
              <a:t>компанія</a:t>
            </a:r>
            <a:r>
              <a:rPr lang="ru-RU" sz="1800" dirty="0"/>
              <a:t> «</a:t>
            </a:r>
            <a:r>
              <a:rPr lang="ru-RU" sz="1800" dirty="0" err="1"/>
              <a:t>Новозеландський</a:t>
            </a:r>
            <a:r>
              <a:rPr lang="ru-RU" sz="1800" dirty="0"/>
              <a:t> </a:t>
            </a:r>
            <a:r>
              <a:rPr lang="ru-RU" sz="1800" dirty="0" err="1"/>
              <a:t>монетний</a:t>
            </a:r>
            <a:r>
              <a:rPr lang="ru-RU" sz="1800" dirty="0"/>
              <a:t> </a:t>
            </a:r>
            <a:r>
              <a:rPr lang="ru-RU" sz="1800" dirty="0" err="1"/>
              <a:t>двір</a:t>
            </a:r>
            <a:r>
              <a:rPr lang="ru-RU" sz="1800" dirty="0"/>
              <a:t>» (англ. </a:t>
            </a:r>
            <a:r>
              <a:rPr lang="fr-FR" sz="1800" dirty="0"/>
              <a:t>New Zealand Mint) </a:t>
            </a:r>
            <a:r>
              <a:rPr lang="ru-RU" sz="1800" dirty="0" err="1"/>
              <a:t>випустила</a:t>
            </a:r>
            <a:r>
              <a:rPr lang="ru-RU" sz="1800" dirty="0"/>
              <a:t> </a:t>
            </a:r>
            <a:r>
              <a:rPr lang="ru-RU" sz="1800" dirty="0" err="1"/>
              <a:t>меморіальну</a:t>
            </a:r>
            <a:r>
              <a:rPr lang="ru-RU" sz="1800" dirty="0"/>
              <a:t> </a:t>
            </a:r>
            <a:r>
              <a:rPr lang="ru-RU" sz="1800" dirty="0" err="1"/>
              <a:t>серію</a:t>
            </a:r>
            <a:r>
              <a:rPr lang="ru-RU" sz="1800" dirty="0"/>
              <a:t> з </a:t>
            </a:r>
            <a:r>
              <a:rPr lang="ru-RU" sz="1800" dirty="0" err="1"/>
              <a:t>чотирьох</a:t>
            </a:r>
            <a:r>
              <a:rPr lang="ru-RU" sz="1800" dirty="0"/>
              <a:t> монет </a:t>
            </a:r>
            <a:r>
              <a:rPr lang="ru-RU" sz="1800" dirty="0" err="1"/>
              <a:t>номіналом</a:t>
            </a:r>
            <a:r>
              <a:rPr lang="ru-RU" sz="1800" dirty="0"/>
              <a:t> в два </a:t>
            </a:r>
            <a:r>
              <a:rPr lang="ru-RU" sz="1800" dirty="0" err="1"/>
              <a:t>новозеландських</a:t>
            </a:r>
            <a:r>
              <a:rPr lang="ru-RU" sz="1800" dirty="0"/>
              <a:t> </a:t>
            </a:r>
            <a:r>
              <a:rPr lang="ru-RU" sz="1800" dirty="0" err="1"/>
              <a:t>долара</a:t>
            </a:r>
            <a:r>
              <a:rPr lang="ru-RU" sz="1800" dirty="0"/>
              <a:t> </a:t>
            </a:r>
            <a:r>
              <a:rPr lang="ru-RU" sz="1800" dirty="0" err="1" smtClean="0"/>
              <a:t>кожна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 </a:t>
            </a:r>
            <a:r>
              <a:rPr lang="ru-RU" sz="1800" dirty="0" err="1"/>
              <a:t>реверсі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монети</a:t>
            </a:r>
            <a:r>
              <a:rPr lang="ru-RU" sz="1800" dirty="0"/>
              <a:t> </a:t>
            </a:r>
            <a:r>
              <a:rPr lang="ru-RU" sz="1800" dirty="0" err="1"/>
              <a:t>зображено</a:t>
            </a:r>
            <a:r>
              <a:rPr lang="ru-RU" sz="1800" dirty="0"/>
              <a:t> </a:t>
            </a:r>
            <a:r>
              <a:rPr lang="ru-RU" sz="1800" dirty="0" smtClean="0"/>
              <a:t>Шерлока Холмса (у </a:t>
            </a:r>
            <a:r>
              <a:rPr lang="ru-RU" sz="1800" dirty="0" err="1"/>
              <a:t>виконанні</a:t>
            </a:r>
            <a:r>
              <a:rPr lang="ru-RU" sz="1800" dirty="0"/>
              <a:t> Василя </a:t>
            </a:r>
            <a:r>
              <a:rPr lang="ru-RU" sz="1800" dirty="0" err="1"/>
              <a:t>Ліванова</a:t>
            </a:r>
            <a:r>
              <a:rPr lang="ru-RU" sz="1800" dirty="0"/>
              <a:t>) в </a:t>
            </a:r>
            <a:r>
              <a:rPr lang="ru-RU" sz="1800" dirty="0" err="1" smtClean="0"/>
              <a:t>мисливському</a:t>
            </a:r>
            <a:r>
              <a:rPr lang="ru-RU" sz="1800" dirty="0" smtClean="0"/>
              <a:t>  </a:t>
            </a:r>
            <a:r>
              <a:rPr lang="ru-RU" sz="1800" dirty="0" err="1" smtClean="0"/>
              <a:t>капелюсі</a:t>
            </a:r>
            <a:r>
              <a:rPr lang="ru-RU" sz="1800" dirty="0" smtClean="0"/>
              <a:t> </a:t>
            </a:r>
            <a:r>
              <a:rPr lang="ru-RU" sz="1800" dirty="0"/>
              <a:t>і з </a:t>
            </a:r>
            <a:r>
              <a:rPr lang="ru-RU" sz="1800" dirty="0" err="1"/>
              <a:t>трубкою</a:t>
            </a:r>
            <a:r>
              <a:rPr lang="ru-RU" sz="1800" dirty="0"/>
              <a:t>. </a:t>
            </a:r>
            <a:r>
              <a:rPr lang="ru-RU" sz="1800" dirty="0" err="1"/>
              <a:t>Інші</a:t>
            </a:r>
            <a:r>
              <a:rPr lang="ru-RU" sz="1800" dirty="0"/>
              <a:t> три </a:t>
            </a:r>
            <a:r>
              <a:rPr lang="ru-RU" sz="1800" dirty="0" err="1"/>
              <a:t>монети</a:t>
            </a:r>
            <a:r>
              <a:rPr lang="ru-RU" sz="1800" dirty="0"/>
              <a:t> </a:t>
            </a:r>
            <a:r>
              <a:rPr lang="ru-RU" sz="1800" dirty="0" err="1"/>
              <a:t>присвячені</a:t>
            </a:r>
            <a:r>
              <a:rPr lang="ru-RU" sz="1800" dirty="0"/>
              <a:t> </a:t>
            </a:r>
            <a:r>
              <a:rPr lang="ru-RU" sz="1800" dirty="0" err="1"/>
              <a:t>фільмам</a:t>
            </a:r>
            <a:r>
              <a:rPr lang="ru-RU" sz="1800" dirty="0"/>
              <a:t> «</a:t>
            </a:r>
            <a:r>
              <a:rPr lang="ru-RU" sz="1800" dirty="0" err="1"/>
              <a:t>Скарби</a:t>
            </a:r>
            <a:r>
              <a:rPr lang="ru-RU" sz="1800" dirty="0"/>
              <a:t> </a:t>
            </a:r>
            <a:r>
              <a:rPr lang="ru-RU" sz="1800" dirty="0" err="1"/>
              <a:t>Агри</a:t>
            </a:r>
            <a:r>
              <a:rPr lang="ru-RU" sz="1800" dirty="0"/>
              <a:t>», «Собака </a:t>
            </a:r>
            <a:r>
              <a:rPr lang="ru-RU" sz="1800" dirty="0" err="1"/>
              <a:t>Баскервілів</a:t>
            </a:r>
            <a:r>
              <a:rPr lang="ru-RU" sz="1800" dirty="0"/>
              <a:t>» і «Смертельна </a:t>
            </a:r>
            <a:r>
              <a:rPr lang="ru-RU" sz="1800" dirty="0" err="1"/>
              <a:t>сутичка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2176"/>
            <a:ext cx="46378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312368" cy="343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6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041440" cy="1368152"/>
          </a:xfrm>
        </p:spPr>
        <p:txBody>
          <a:bodyPr/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0151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457200" y="4509119"/>
            <a:ext cx="8305800" cy="1526555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Васи́ль Бори́сович Ліва́нов </a:t>
            </a:r>
            <a:r>
              <a:rPr lang="vi-VN" dirty="0" smtClean="0"/>
              <a:t>(19 </a:t>
            </a:r>
            <a:r>
              <a:rPr lang="vi-VN" dirty="0"/>
              <a:t>липня 1935, Москва) — радянський і російський актор театру і кіно, заслужений артист РРФСР (1981). Найбільшу популярність здобув за створення екранного образу Шерлока Холмса в серії фільмів за романами Артура Конан-Дойла, за що 2006 року йому було присвоєне звання офіцера Ордена Британської імперії.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0" y="490991"/>
            <a:ext cx="2592288" cy="35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4161"/>
            <a:ext cx="58708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1600" dirty="0" err="1"/>
              <a:t>Син</a:t>
            </a:r>
            <a:r>
              <a:rPr lang="ru-RU" sz="1600" dirty="0"/>
              <a:t> </a:t>
            </a:r>
            <a:r>
              <a:rPr lang="ru-RU" sz="1600" dirty="0" err="1"/>
              <a:t>актора</a:t>
            </a:r>
            <a:r>
              <a:rPr lang="ru-RU" sz="1600" dirty="0"/>
              <a:t> Бориса </a:t>
            </a:r>
            <a:r>
              <a:rPr lang="ru-RU" sz="1600" dirty="0" err="1"/>
              <a:t>Ліванова</a:t>
            </a:r>
            <a:r>
              <a:rPr lang="ru-RU" sz="1600" dirty="0"/>
              <a:t>, </a:t>
            </a:r>
            <a:r>
              <a:rPr lang="ru-RU" sz="1600" dirty="0" err="1"/>
              <a:t>онук</a:t>
            </a:r>
            <a:r>
              <a:rPr lang="ru-RU" sz="1600" dirty="0"/>
              <a:t> </a:t>
            </a:r>
            <a:r>
              <a:rPr lang="ru-RU" sz="1600" dirty="0" err="1"/>
              <a:t>актора</a:t>
            </a:r>
            <a:r>
              <a:rPr lang="ru-RU" sz="1600" dirty="0"/>
              <a:t> </a:t>
            </a:r>
            <a:r>
              <a:rPr lang="ru-RU" sz="1600" dirty="0" err="1"/>
              <a:t>Миколи</a:t>
            </a:r>
            <a:r>
              <a:rPr lang="ru-RU" sz="1600" dirty="0"/>
              <a:t> </a:t>
            </a:r>
            <a:r>
              <a:rPr lang="ru-RU" sz="1600" dirty="0" err="1"/>
              <a:t>Олександровича</a:t>
            </a:r>
            <a:r>
              <a:rPr lang="ru-RU" sz="1600" dirty="0"/>
              <a:t> </a:t>
            </a:r>
            <a:r>
              <a:rPr lang="ru-RU" sz="1600" dirty="0" err="1"/>
              <a:t>Ліванова</a:t>
            </a:r>
            <a:r>
              <a:rPr lang="ru-RU" sz="1600" dirty="0"/>
              <a:t> (</a:t>
            </a:r>
            <a:r>
              <a:rPr lang="ru-RU" sz="1600" dirty="0" err="1"/>
              <a:t>Ізвольського</a:t>
            </a:r>
            <a:r>
              <a:rPr lang="ru-RU" sz="1600" dirty="0"/>
              <a:t>). </a:t>
            </a:r>
            <a:r>
              <a:rPr lang="ru-RU" sz="1600" dirty="0" err="1"/>
              <a:t>Мати</a:t>
            </a:r>
            <a:r>
              <a:rPr lang="ru-RU" sz="1600" dirty="0"/>
              <a:t>, </a:t>
            </a:r>
            <a:r>
              <a:rPr lang="ru-RU" sz="1600" dirty="0" err="1"/>
              <a:t>Євгенія</a:t>
            </a:r>
            <a:r>
              <a:rPr lang="ru-RU" sz="1600" dirty="0"/>
              <a:t> </a:t>
            </a:r>
            <a:r>
              <a:rPr lang="ru-RU" sz="1600" dirty="0" err="1"/>
              <a:t>Казимирівна</a:t>
            </a:r>
            <a:r>
              <a:rPr lang="ru-RU" sz="1600" dirty="0"/>
              <a:t> (1907-1978), полька, </a:t>
            </a:r>
            <a:r>
              <a:rPr lang="ru-RU" sz="1600" dirty="0" err="1"/>
              <a:t>була</a:t>
            </a:r>
            <a:r>
              <a:rPr lang="ru-RU" sz="1600" dirty="0"/>
              <a:t> «</a:t>
            </a:r>
            <a:r>
              <a:rPr lang="ru-RU" sz="1600" dirty="0" err="1"/>
              <a:t>однією</a:t>
            </a:r>
            <a:r>
              <a:rPr lang="ru-RU" sz="1600" dirty="0"/>
              <a:t> з </a:t>
            </a:r>
            <a:r>
              <a:rPr lang="ru-RU" sz="1600" dirty="0" err="1"/>
              <a:t>найчарівніших</a:t>
            </a:r>
            <a:r>
              <a:rPr lang="ru-RU" sz="1600" dirty="0"/>
              <a:t> </a:t>
            </a:r>
            <a:r>
              <a:rPr lang="ru-RU" sz="1600" dirty="0" err="1"/>
              <a:t>московських</a:t>
            </a:r>
            <a:r>
              <a:rPr lang="ru-RU" sz="1600" dirty="0"/>
              <a:t> </a:t>
            </a:r>
            <a:r>
              <a:rPr lang="ru-RU" sz="1600" dirty="0" err="1"/>
              <a:t>жінок</a:t>
            </a:r>
            <a:r>
              <a:rPr lang="ru-RU" sz="1600" dirty="0" smtClean="0"/>
              <a:t>».  У </a:t>
            </a:r>
            <a:r>
              <a:rPr lang="ru-RU" sz="1600" dirty="0"/>
              <a:t>1954 </a:t>
            </a:r>
            <a:r>
              <a:rPr lang="ru-RU" sz="1600" dirty="0" err="1"/>
              <a:t>році</a:t>
            </a:r>
            <a:r>
              <a:rPr lang="ru-RU" sz="1600" dirty="0"/>
              <a:t> Василь </a:t>
            </a:r>
            <a:r>
              <a:rPr lang="ru-RU" sz="1600" dirty="0" err="1"/>
              <a:t>Ліванов</a:t>
            </a:r>
            <a:r>
              <a:rPr lang="ru-RU" sz="1600" dirty="0"/>
              <a:t> </a:t>
            </a:r>
            <a:r>
              <a:rPr lang="ru-RU" sz="1600" dirty="0" err="1"/>
              <a:t>закінчив</a:t>
            </a:r>
            <a:r>
              <a:rPr lang="ru-RU" sz="1600" dirty="0"/>
              <a:t> </a:t>
            </a:r>
            <a:r>
              <a:rPr lang="ru-RU" sz="1600" dirty="0" err="1"/>
              <a:t>Московську</a:t>
            </a:r>
            <a:r>
              <a:rPr lang="ru-RU" sz="1600" dirty="0"/>
              <a:t> </a:t>
            </a:r>
            <a:r>
              <a:rPr lang="ru-RU" sz="1600" dirty="0" err="1"/>
              <a:t>середню</a:t>
            </a:r>
            <a:r>
              <a:rPr lang="ru-RU" sz="1600" dirty="0"/>
              <a:t> </a:t>
            </a:r>
            <a:r>
              <a:rPr lang="ru-RU" sz="1600" dirty="0" err="1"/>
              <a:t>художню</a:t>
            </a:r>
            <a:r>
              <a:rPr lang="ru-RU" sz="1600" dirty="0"/>
              <a:t> школу при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мистецтв</a:t>
            </a:r>
            <a:r>
              <a:rPr lang="ru-RU" sz="1600" dirty="0"/>
              <a:t> СРСР, а </a:t>
            </a:r>
            <a:r>
              <a:rPr lang="ru-RU" sz="1600" dirty="0" err="1"/>
              <a:t>пізніше</a:t>
            </a:r>
            <a:r>
              <a:rPr lang="ru-RU" sz="1600" dirty="0"/>
              <a:t> - </a:t>
            </a:r>
            <a:r>
              <a:rPr lang="ru-RU" sz="1600" dirty="0" err="1"/>
              <a:t>Театральне</a:t>
            </a:r>
            <a:r>
              <a:rPr lang="ru-RU" sz="1600" dirty="0"/>
              <a:t> училище </a:t>
            </a:r>
            <a:r>
              <a:rPr lang="ru-RU" sz="1600" dirty="0" err="1"/>
              <a:t>ім</a:t>
            </a:r>
            <a:r>
              <a:rPr lang="ru-RU" sz="1600" dirty="0"/>
              <a:t>. </a:t>
            </a:r>
            <a:r>
              <a:rPr lang="ru-RU" sz="1600" dirty="0" err="1"/>
              <a:t>Щукіна</a:t>
            </a:r>
            <a:r>
              <a:rPr lang="ru-RU" sz="1600" dirty="0"/>
              <a:t> (1958) та </a:t>
            </a:r>
            <a:r>
              <a:rPr lang="ru-RU" sz="1600" dirty="0" err="1"/>
              <a:t>Вищі</a:t>
            </a:r>
            <a:r>
              <a:rPr lang="ru-RU" sz="1600" dirty="0"/>
              <a:t> </a:t>
            </a:r>
            <a:r>
              <a:rPr lang="ru-RU" sz="1600" dirty="0" err="1"/>
              <a:t>режисерські</a:t>
            </a:r>
            <a:r>
              <a:rPr lang="ru-RU" sz="1600" dirty="0"/>
              <a:t> </a:t>
            </a:r>
            <a:r>
              <a:rPr lang="ru-RU" sz="1600" dirty="0" err="1"/>
              <a:t>курси</a:t>
            </a:r>
            <a:r>
              <a:rPr lang="ru-RU" sz="1600" dirty="0"/>
              <a:t> при </a:t>
            </a:r>
            <a:r>
              <a:rPr lang="ru-RU" sz="1600" dirty="0" err="1"/>
              <a:t>Держкіно</a:t>
            </a:r>
            <a:r>
              <a:rPr lang="ru-RU" sz="1600" dirty="0"/>
              <a:t> СРСР (</a:t>
            </a:r>
            <a:r>
              <a:rPr lang="ru-RU" sz="1600" dirty="0" err="1"/>
              <a:t>майстерня</a:t>
            </a:r>
            <a:r>
              <a:rPr lang="ru-RU" sz="1600" dirty="0"/>
              <a:t> </a:t>
            </a:r>
            <a:r>
              <a:rPr lang="ru-RU" sz="1600" dirty="0" err="1"/>
              <a:t>Михайла</a:t>
            </a:r>
            <a:r>
              <a:rPr lang="ru-RU" sz="1600" dirty="0"/>
              <a:t> </a:t>
            </a:r>
            <a:r>
              <a:rPr lang="ru-RU" sz="1600" dirty="0" err="1"/>
              <a:t>Ромма</a:t>
            </a:r>
            <a:r>
              <a:rPr lang="ru-RU" sz="1600" dirty="0"/>
              <a:t>, 1966). У 1966-1973 роках </a:t>
            </a:r>
            <a:r>
              <a:rPr lang="ru-RU" sz="1600" dirty="0" err="1"/>
              <a:t>працював</a:t>
            </a:r>
            <a:r>
              <a:rPr lang="ru-RU" sz="1600" dirty="0"/>
              <a:t> на </a:t>
            </a:r>
            <a:r>
              <a:rPr lang="ru-RU" sz="1600" dirty="0" err="1"/>
              <a:t>кіностудії</a:t>
            </a:r>
            <a:r>
              <a:rPr lang="ru-RU" sz="1600" dirty="0"/>
              <a:t> «</a:t>
            </a:r>
            <a:r>
              <a:rPr lang="ru-RU" sz="1600" dirty="0" err="1"/>
              <a:t>Союзмультфільм</a:t>
            </a:r>
            <a:r>
              <a:rPr lang="ru-RU" sz="1600" dirty="0"/>
              <a:t>» </a:t>
            </a:r>
            <a:r>
              <a:rPr lang="ru-RU" sz="1600" dirty="0" err="1"/>
              <a:t>режисером-постановником</a:t>
            </a:r>
            <a:r>
              <a:rPr lang="ru-RU" sz="1600" dirty="0"/>
              <a:t>. Озвучив </a:t>
            </a:r>
            <a:r>
              <a:rPr lang="ru-RU" sz="1600" dirty="0" err="1"/>
              <a:t>близько</a:t>
            </a:r>
            <a:r>
              <a:rPr lang="ru-RU" sz="1600" dirty="0"/>
              <a:t> 300 </a:t>
            </a:r>
            <a:r>
              <a:rPr lang="ru-RU" sz="1600" dirty="0" err="1"/>
              <a:t>мультиплікаційних</a:t>
            </a:r>
            <a:r>
              <a:rPr lang="ru-RU" sz="1600" dirty="0"/>
              <a:t> </a:t>
            </a:r>
            <a:r>
              <a:rPr lang="ru-RU" sz="1600" dirty="0" err="1"/>
              <a:t>персонажів</a:t>
            </a:r>
            <a:r>
              <a:rPr lang="ru-RU" sz="1600" dirty="0"/>
              <a:t>, у тому </a:t>
            </a:r>
            <a:r>
              <a:rPr lang="ru-RU" sz="1600" dirty="0" err="1"/>
              <a:t>числі</a:t>
            </a:r>
            <a:r>
              <a:rPr lang="ru-RU" sz="1600" dirty="0"/>
              <a:t> </a:t>
            </a:r>
            <a:r>
              <a:rPr lang="ru-RU" sz="1600" dirty="0" err="1"/>
              <a:t>Карлсона</a:t>
            </a:r>
            <a:r>
              <a:rPr lang="ru-RU" sz="1600" dirty="0"/>
              <a:t>, Крокодила Гену і Удава в </a:t>
            </a:r>
            <a:r>
              <a:rPr lang="ru-RU" sz="1600" dirty="0" err="1"/>
              <a:t>мультфільмі</a:t>
            </a:r>
            <a:r>
              <a:rPr lang="ru-RU" sz="1600" dirty="0"/>
              <a:t> «38 </a:t>
            </a:r>
            <a:r>
              <a:rPr lang="ru-RU" sz="1600" dirty="0" err="1" smtClean="0"/>
              <a:t>папуг</a:t>
            </a:r>
            <a:r>
              <a:rPr lang="ru-RU" sz="1600" dirty="0" smtClean="0"/>
              <a:t>». Разом </a:t>
            </a:r>
            <a:r>
              <a:rPr lang="ru-RU" sz="1600" dirty="0"/>
              <a:t>з </a:t>
            </a:r>
            <a:r>
              <a:rPr lang="ru-RU" sz="1600" dirty="0" err="1"/>
              <a:t>Юрієм</a:t>
            </a:r>
            <a:r>
              <a:rPr lang="ru-RU" sz="1600" dirty="0"/>
              <a:t> </a:t>
            </a:r>
            <a:r>
              <a:rPr lang="ru-RU" sz="1600" dirty="0" err="1"/>
              <a:t>Ентіним</a:t>
            </a:r>
            <a:r>
              <a:rPr lang="ru-RU" sz="1600" dirty="0"/>
              <a:t> і </a:t>
            </a:r>
            <a:r>
              <a:rPr lang="ru-RU" sz="1600" dirty="0" err="1"/>
              <a:t>Геннадієм</a:t>
            </a:r>
            <a:r>
              <a:rPr lang="ru-RU" sz="1600" dirty="0"/>
              <a:t> </a:t>
            </a:r>
            <a:r>
              <a:rPr lang="ru-RU" sz="1600" dirty="0" err="1"/>
              <a:t>Гладковим</a:t>
            </a:r>
            <a:r>
              <a:rPr lang="ru-RU" sz="1600" dirty="0"/>
              <a:t> створив </a:t>
            </a:r>
            <a:r>
              <a:rPr lang="ru-RU" sz="1600" dirty="0" err="1"/>
              <a:t>мультфільм</a:t>
            </a:r>
            <a:r>
              <a:rPr lang="ru-RU" sz="1600" dirty="0"/>
              <a:t> «</a:t>
            </a:r>
            <a:r>
              <a:rPr lang="ru-RU" sz="1600" dirty="0" err="1"/>
              <a:t>Бременські</a:t>
            </a:r>
            <a:r>
              <a:rPr lang="ru-RU" sz="1600" dirty="0"/>
              <a:t> </a:t>
            </a:r>
            <a:r>
              <a:rPr lang="ru-RU" sz="1600" dirty="0" err="1"/>
              <a:t>музиканти</a:t>
            </a:r>
            <a:r>
              <a:rPr lang="ru-RU" sz="1600" dirty="0"/>
              <a:t>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790" y="61878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Борис </a:t>
            </a:r>
            <a:r>
              <a:rPr lang="uk-UA" dirty="0" err="1" smtClean="0"/>
              <a:t>Ліванов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7939"/>
            <a:ext cx="3114212" cy="260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6" y="3556113"/>
            <a:ext cx="1879500" cy="26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46" y="3140968"/>
            <a:ext cx="2214894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03" y="4872000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661170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2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16633"/>
            <a:ext cx="8041440" cy="504055"/>
          </a:xfrm>
        </p:spPr>
        <p:txBody>
          <a:bodyPr/>
          <a:lstStyle/>
          <a:p>
            <a:r>
              <a:rPr lang="uk-UA" dirty="0" smtClean="0"/>
              <a:t>Сім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Перша дружина (1958-1970) - </a:t>
            </a:r>
            <a:r>
              <a:rPr lang="ru-RU" sz="1800" dirty="0" err="1"/>
              <a:t>Аліна</a:t>
            </a:r>
            <a:r>
              <a:rPr lang="ru-RU" sz="1800" dirty="0"/>
              <a:t> </a:t>
            </a:r>
            <a:r>
              <a:rPr lang="ru-RU" sz="1800" dirty="0" err="1"/>
              <a:t>Володимирівна</a:t>
            </a:r>
            <a:r>
              <a:rPr lang="ru-RU" sz="1800" dirty="0"/>
              <a:t> </a:t>
            </a:r>
            <a:r>
              <a:rPr lang="ru-RU" sz="1800" dirty="0" err="1"/>
              <a:t>Енгельгардт</a:t>
            </a:r>
            <a:r>
              <a:rPr lang="ru-RU" sz="1800" dirty="0"/>
              <a:t>, дочка </a:t>
            </a:r>
            <a:r>
              <a:rPr lang="ru-RU" sz="1800" dirty="0" err="1"/>
              <a:t>біохіміка</a:t>
            </a:r>
            <a:r>
              <a:rPr lang="ru-RU" sz="1800" dirty="0"/>
              <a:t> В. А. </a:t>
            </a:r>
            <a:r>
              <a:rPr lang="ru-RU" sz="1800" dirty="0" err="1"/>
              <a:t>Енгельгардта</a:t>
            </a:r>
            <a:r>
              <a:rPr lang="ru-RU" sz="1800" dirty="0"/>
              <a:t>. У </a:t>
            </a:r>
            <a:r>
              <a:rPr lang="ru-RU" sz="1800" dirty="0" err="1"/>
              <a:t>шлюбі</a:t>
            </a:r>
            <a:r>
              <a:rPr lang="ru-RU" sz="1800" dirty="0"/>
              <a:t> </a:t>
            </a:r>
            <a:r>
              <a:rPr lang="ru-RU" sz="1800" dirty="0" err="1"/>
              <a:t>народилася</a:t>
            </a:r>
            <a:r>
              <a:rPr lang="ru-RU" sz="1800" dirty="0"/>
              <a:t> дочка </a:t>
            </a:r>
            <a:r>
              <a:rPr lang="ru-RU" sz="1800" dirty="0" err="1"/>
              <a:t>Анастасія</a:t>
            </a:r>
            <a:r>
              <a:rPr lang="ru-RU" sz="1800" dirty="0"/>
              <a:t> (нар. </a:t>
            </a:r>
            <a:r>
              <a:rPr lang="ru-RU" sz="1800" dirty="0" smtClean="0"/>
              <a:t>1963).</a:t>
            </a: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Друга </a:t>
            </a:r>
            <a:r>
              <a:rPr lang="ru-RU" sz="1800" dirty="0"/>
              <a:t>дружина (з 1972 по </a:t>
            </a:r>
            <a:r>
              <a:rPr lang="ru-RU" sz="1800" dirty="0" err="1"/>
              <a:t>теперішній</a:t>
            </a:r>
            <a:r>
              <a:rPr lang="ru-RU" sz="1800" dirty="0"/>
              <a:t> час) - </a:t>
            </a:r>
            <a:r>
              <a:rPr lang="ru-RU" sz="1800" dirty="0" err="1"/>
              <a:t>Олена</a:t>
            </a:r>
            <a:r>
              <a:rPr lang="ru-RU" sz="1800" dirty="0"/>
              <a:t> </a:t>
            </a:r>
            <a:r>
              <a:rPr lang="ru-RU" sz="1800" dirty="0" smtClean="0"/>
              <a:t>Артем</a:t>
            </a:r>
            <a:r>
              <a:rPr lang="en-US" sz="1800" dirty="0" smtClean="0"/>
              <a:t>’</a:t>
            </a:r>
            <a:r>
              <a:rPr lang="uk-UA" sz="1800" dirty="0" smtClean="0"/>
              <a:t>є</a:t>
            </a:r>
            <a:r>
              <a:rPr lang="ru-RU" sz="1800" dirty="0" err="1" smtClean="0"/>
              <a:t>вна</a:t>
            </a:r>
            <a:r>
              <a:rPr lang="ru-RU" sz="1800" dirty="0" smtClean="0"/>
              <a:t> </a:t>
            </a:r>
            <a:r>
              <a:rPr lang="ru-RU" sz="1800" dirty="0" err="1"/>
              <a:t>Ліванова</a:t>
            </a:r>
            <a:r>
              <a:rPr lang="ru-RU" sz="1800" dirty="0"/>
              <a:t> (нар. 1949) - художник </a:t>
            </a:r>
            <a:r>
              <a:rPr lang="ru-RU" sz="1800" dirty="0" err="1"/>
              <a:t>анімаційного</a:t>
            </a:r>
            <a:r>
              <a:rPr lang="ru-RU" sz="1800" dirty="0"/>
              <a:t> </a:t>
            </a:r>
            <a:r>
              <a:rPr lang="ru-RU" sz="1800" dirty="0" err="1" smtClean="0"/>
              <a:t>кіно</a:t>
            </a:r>
            <a:r>
              <a:rPr lang="ru-RU" sz="1800" dirty="0" smtClean="0"/>
              <a:t>. У </a:t>
            </a:r>
            <a:r>
              <a:rPr lang="ru-RU" sz="1800" dirty="0" err="1"/>
              <a:t>шлюбі</a:t>
            </a:r>
            <a:r>
              <a:rPr lang="ru-RU" sz="1800" dirty="0"/>
              <a:t> </a:t>
            </a:r>
            <a:r>
              <a:rPr lang="ru-RU" sz="1800" dirty="0" err="1"/>
              <a:t>народилися</a:t>
            </a:r>
            <a:r>
              <a:rPr lang="ru-RU" sz="1800" dirty="0"/>
              <a:t> сини - Борис (нар. 1974) і </a:t>
            </a:r>
            <a:r>
              <a:rPr lang="ru-RU" sz="1800" dirty="0" err="1"/>
              <a:t>Микола</a:t>
            </a:r>
            <a:r>
              <a:rPr lang="ru-RU" sz="1800" dirty="0"/>
              <a:t> (нар. 1984</a:t>
            </a:r>
            <a:r>
              <a:rPr lang="ru-RU" sz="1800" dirty="0" smtClean="0"/>
              <a:t>).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98" y="1340768"/>
            <a:ext cx="26642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3"/>
          <a:stretch/>
        </p:blipFill>
        <p:spPr bwMode="auto">
          <a:xfrm>
            <a:off x="4748250" y="1340768"/>
            <a:ext cx="180413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755579" cy="26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873093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Дебют на сцені</a:t>
            </a:r>
          </a:p>
          <a:p>
            <a:pPr marL="0" indent="0">
              <a:buNone/>
            </a:pPr>
            <a:r>
              <a:rPr lang="ru-RU" sz="1800" dirty="0"/>
              <a:t>У 1959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дебютував</a:t>
            </a:r>
            <a:r>
              <a:rPr lang="ru-RU" sz="1800" dirty="0"/>
              <a:t> у </a:t>
            </a:r>
            <a:r>
              <a:rPr lang="ru-RU" sz="1800" dirty="0" err="1"/>
              <a:t>кіно</a:t>
            </a:r>
            <a:r>
              <a:rPr lang="ru-RU" sz="1800" dirty="0"/>
              <a:t> у </a:t>
            </a:r>
            <a:r>
              <a:rPr lang="ru-RU" sz="1800" dirty="0" err="1"/>
              <a:t>фільмі</a:t>
            </a:r>
            <a:r>
              <a:rPr lang="ru-RU" sz="1800" dirty="0"/>
              <a:t> </a:t>
            </a:r>
            <a:r>
              <a:rPr lang="ru-RU" sz="1800" dirty="0" err="1"/>
              <a:t>кінорежисера</a:t>
            </a:r>
            <a:r>
              <a:rPr lang="ru-RU" sz="1800" dirty="0"/>
              <a:t> </a:t>
            </a:r>
            <a:r>
              <a:rPr lang="ru-RU" sz="1800" dirty="0" err="1"/>
              <a:t>Михайла</a:t>
            </a:r>
            <a:r>
              <a:rPr lang="ru-RU" sz="1800" dirty="0"/>
              <a:t> </a:t>
            </a:r>
            <a:r>
              <a:rPr lang="ru-RU" sz="1800" dirty="0" err="1"/>
              <a:t>Калатозова</a:t>
            </a:r>
            <a:r>
              <a:rPr lang="ru-RU" sz="1800" dirty="0"/>
              <a:t> «</a:t>
            </a:r>
            <a:r>
              <a:rPr lang="ru-RU" sz="1800" dirty="0" err="1"/>
              <a:t>Невідправлений</a:t>
            </a:r>
            <a:r>
              <a:rPr lang="ru-RU" sz="1800" dirty="0"/>
              <a:t> лист». Для </a:t>
            </a:r>
            <a:r>
              <a:rPr lang="ru-RU" sz="1800" dirty="0" err="1"/>
              <a:t>достовірності</a:t>
            </a:r>
            <a:r>
              <a:rPr lang="ru-RU" sz="1800" dirty="0"/>
              <a:t> </a:t>
            </a:r>
            <a:r>
              <a:rPr lang="ru-RU" sz="1800" dirty="0" err="1"/>
              <a:t>режисер</a:t>
            </a:r>
            <a:r>
              <a:rPr lang="ru-RU" sz="1800" dirty="0"/>
              <a:t> </a:t>
            </a:r>
            <a:r>
              <a:rPr lang="ru-RU" sz="1800" dirty="0" err="1"/>
              <a:t>запропонував</a:t>
            </a:r>
            <a:r>
              <a:rPr lang="ru-RU" sz="1800" dirty="0"/>
              <a:t> </a:t>
            </a:r>
            <a:r>
              <a:rPr lang="ru-RU" sz="1800" dirty="0" err="1"/>
              <a:t>озвучити</a:t>
            </a:r>
            <a:r>
              <a:rPr lang="ru-RU" sz="1800" dirty="0"/>
              <a:t> </a:t>
            </a:r>
            <a:r>
              <a:rPr lang="ru-RU" sz="1800" dirty="0" err="1"/>
              <a:t>зимові</a:t>
            </a:r>
            <a:r>
              <a:rPr lang="ru-RU" sz="1800" dirty="0"/>
              <a:t> </a:t>
            </a:r>
            <a:r>
              <a:rPr lang="ru-RU" sz="1800" dirty="0" err="1"/>
              <a:t>сцени</a:t>
            </a:r>
            <a:r>
              <a:rPr lang="ru-RU" sz="1800" dirty="0"/>
              <a:t> </a:t>
            </a:r>
            <a:r>
              <a:rPr lang="ru-RU" sz="1800" dirty="0" smtClean="0"/>
              <a:t>«</a:t>
            </a:r>
            <a:r>
              <a:rPr lang="ru-RU" sz="1800" dirty="0" err="1" smtClean="0"/>
              <a:t>Невідправленого</a:t>
            </a:r>
            <a:r>
              <a:rPr lang="ru-RU" sz="1800" dirty="0" smtClean="0"/>
              <a:t> </a:t>
            </a:r>
            <a:r>
              <a:rPr lang="ru-RU" sz="1800" dirty="0"/>
              <a:t>листа» прямо на </a:t>
            </a:r>
            <a:r>
              <a:rPr lang="ru-RU" sz="1800" dirty="0" err="1"/>
              <a:t>вулиці</a:t>
            </a:r>
            <a:r>
              <a:rPr lang="ru-RU" sz="1800" dirty="0"/>
              <a:t> в 40-градусний мороз. Але </a:t>
            </a:r>
            <a:r>
              <a:rPr lang="ru-RU" sz="1800" dirty="0" err="1"/>
              <a:t>сильні</a:t>
            </a:r>
            <a:r>
              <a:rPr lang="ru-RU" sz="1800" dirty="0"/>
              <a:t> </a:t>
            </a:r>
            <a:r>
              <a:rPr lang="ru-RU" sz="1800" dirty="0" err="1"/>
              <a:t>пориви</a:t>
            </a:r>
            <a:r>
              <a:rPr lang="ru-RU" sz="1800" dirty="0"/>
              <a:t> </a:t>
            </a:r>
            <a:r>
              <a:rPr lang="ru-RU" sz="1800" dirty="0" err="1"/>
              <a:t>вітру</a:t>
            </a:r>
            <a:r>
              <a:rPr lang="ru-RU" sz="1800" dirty="0"/>
              <a:t> </a:t>
            </a:r>
            <a:r>
              <a:rPr lang="ru-RU" sz="1800" dirty="0" err="1"/>
              <a:t>виробляли</a:t>
            </a:r>
            <a:r>
              <a:rPr lang="ru-RU" sz="1800" dirty="0"/>
              <a:t> </a:t>
            </a:r>
            <a:r>
              <a:rPr lang="ru-RU" sz="1800" dirty="0" err="1"/>
              <a:t>жахливий</a:t>
            </a:r>
            <a:r>
              <a:rPr lang="ru-RU" sz="1800" dirty="0"/>
              <a:t> шум, </a:t>
            </a:r>
            <a:r>
              <a:rPr lang="ru-RU" sz="1800" dirty="0" err="1"/>
              <a:t>актори</a:t>
            </a:r>
            <a:r>
              <a:rPr lang="ru-RU" sz="1800" dirty="0"/>
              <a:t> </a:t>
            </a:r>
            <a:r>
              <a:rPr lang="ru-RU" sz="1800" dirty="0" err="1"/>
              <a:t>намагалися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перекричати</a:t>
            </a:r>
            <a:r>
              <a:rPr lang="ru-RU" sz="1800" dirty="0"/>
              <a:t>, і в </a:t>
            </a:r>
            <a:r>
              <a:rPr lang="ru-RU" sz="1800" dirty="0" err="1"/>
              <a:t>підсумку</a:t>
            </a:r>
            <a:r>
              <a:rPr lang="ru-RU" sz="1800" dirty="0"/>
              <a:t> на </a:t>
            </a:r>
            <a:r>
              <a:rPr lang="ru-RU" sz="1800" dirty="0" err="1"/>
              <a:t>плівці</a:t>
            </a:r>
            <a:r>
              <a:rPr lang="ru-RU" sz="1800" dirty="0"/>
              <a:t> </a:t>
            </a:r>
            <a:r>
              <a:rPr lang="ru-RU" sz="1800" dirty="0" err="1"/>
              <a:t>вийшов</a:t>
            </a:r>
            <a:r>
              <a:rPr lang="ru-RU" sz="1800" dirty="0"/>
              <a:t> брак. А </a:t>
            </a:r>
            <a:r>
              <a:rPr lang="ru-RU" sz="1800" dirty="0" err="1"/>
              <a:t>Ліванов</a:t>
            </a:r>
            <a:r>
              <a:rPr lang="ru-RU" sz="1800" dirty="0"/>
              <a:t> </a:t>
            </a:r>
            <a:r>
              <a:rPr lang="ru-RU" sz="1800" dirty="0" err="1"/>
              <a:t>зірвав</a:t>
            </a:r>
            <a:r>
              <a:rPr lang="ru-RU" sz="1800" dirty="0"/>
              <a:t> голос, </a:t>
            </a:r>
            <a:r>
              <a:rPr lang="ru-RU" sz="1800" dirty="0" err="1"/>
              <a:t>який</a:t>
            </a:r>
            <a:r>
              <a:rPr lang="ru-RU" sz="1800" dirty="0"/>
              <a:t> через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днів</a:t>
            </a:r>
            <a:r>
              <a:rPr lang="ru-RU" sz="1800" dirty="0"/>
              <a:t> </a:t>
            </a:r>
            <a:r>
              <a:rPr lang="ru-RU" sz="1800" dirty="0" err="1"/>
              <a:t>відновився</a:t>
            </a:r>
            <a:r>
              <a:rPr lang="ru-RU" sz="1800" dirty="0"/>
              <a:t>. Так </a:t>
            </a:r>
            <a:r>
              <a:rPr lang="ru-RU" sz="1800" dirty="0" err="1"/>
              <a:t>з'явився</a:t>
            </a:r>
            <a:r>
              <a:rPr lang="ru-RU" sz="1800" dirty="0"/>
              <a:t> </a:t>
            </a:r>
            <a:r>
              <a:rPr lang="ru-RU" sz="1800" dirty="0" err="1"/>
              <a:t>унікальний</a:t>
            </a:r>
            <a:r>
              <a:rPr lang="ru-RU" sz="1800" dirty="0"/>
              <a:t> тембр голосу Василя </a:t>
            </a:r>
            <a:r>
              <a:rPr lang="ru-RU" sz="1800" dirty="0" err="1"/>
              <a:t>Ліванова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err="1"/>
              <a:t>Потім</a:t>
            </a:r>
            <a:r>
              <a:rPr lang="ru-RU" sz="1800" dirty="0"/>
              <a:t> </a:t>
            </a:r>
            <a:r>
              <a:rPr lang="ru-RU" sz="1800" dirty="0" err="1"/>
              <a:t>пішов</a:t>
            </a:r>
            <a:r>
              <a:rPr lang="ru-RU" sz="1800" dirty="0"/>
              <a:t> ряд </a:t>
            </a:r>
            <a:r>
              <a:rPr lang="ru-RU" sz="1800" dirty="0" err="1"/>
              <a:t>яскравих</a:t>
            </a:r>
            <a:r>
              <a:rPr lang="ru-RU" sz="1800" dirty="0"/>
              <a:t> ролей - Петро в «</a:t>
            </a:r>
            <a:r>
              <a:rPr lang="ru-RU" sz="1800" dirty="0" err="1"/>
              <a:t>Сліпому</a:t>
            </a:r>
            <a:r>
              <a:rPr lang="ru-RU" sz="1800" dirty="0"/>
              <a:t> </a:t>
            </a:r>
            <a:r>
              <a:rPr lang="ru-RU" sz="1800" dirty="0" err="1" smtClean="0"/>
              <a:t>музиканті</a:t>
            </a:r>
            <a:r>
              <a:rPr lang="ru-RU" sz="1800" dirty="0" smtClean="0"/>
              <a:t>» </a:t>
            </a:r>
            <a:r>
              <a:rPr lang="ru-RU" sz="1800" dirty="0"/>
              <a:t>(</a:t>
            </a:r>
            <a:r>
              <a:rPr lang="ru-RU" sz="1800" dirty="0" err="1"/>
              <a:t>реж</a:t>
            </a:r>
            <a:r>
              <a:rPr lang="ru-RU" sz="1800" dirty="0"/>
              <a:t>. </a:t>
            </a:r>
            <a:r>
              <a:rPr lang="ru-RU" sz="1800" dirty="0" err="1"/>
              <a:t>Тетяна</a:t>
            </a:r>
            <a:r>
              <a:rPr lang="ru-RU" sz="1800" dirty="0"/>
              <a:t> Лукашевич), </a:t>
            </a:r>
            <a:r>
              <a:rPr lang="ru-RU" sz="1800" dirty="0" err="1"/>
              <a:t>народоволець</a:t>
            </a:r>
            <a:r>
              <a:rPr lang="ru-RU" sz="1800" dirty="0"/>
              <a:t> </a:t>
            </a:r>
            <a:r>
              <a:rPr lang="ru-RU" sz="1800" dirty="0" err="1" smtClean="0"/>
              <a:t>Крильцов</a:t>
            </a:r>
            <a:r>
              <a:rPr lang="ru-RU" sz="1800" dirty="0" smtClean="0"/>
              <a:t> </a:t>
            </a:r>
            <a:r>
              <a:rPr lang="ru-RU" sz="1800" dirty="0"/>
              <a:t>в «</a:t>
            </a:r>
            <a:r>
              <a:rPr lang="ru-RU" sz="1800" dirty="0" err="1"/>
              <a:t>Воскресінні</a:t>
            </a:r>
            <a:r>
              <a:rPr lang="ru-RU" sz="1800" dirty="0"/>
              <a:t>» (</a:t>
            </a:r>
            <a:r>
              <a:rPr lang="ru-RU" sz="1800" dirty="0" err="1"/>
              <a:t>реж</a:t>
            </a:r>
            <a:r>
              <a:rPr lang="ru-RU" sz="1800" dirty="0"/>
              <a:t>. Михайло </a:t>
            </a:r>
            <a:r>
              <a:rPr lang="ru-RU" sz="1800" dirty="0" err="1"/>
              <a:t>Швейцер</a:t>
            </a:r>
            <a:r>
              <a:rPr lang="ru-RU" sz="1800" dirty="0"/>
              <a:t>), </a:t>
            </a:r>
            <a:r>
              <a:rPr lang="ru-RU" sz="1800" dirty="0" err="1"/>
              <a:t>лікар</a:t>
            </a:r>
            <a:r>
              <a:rPr lang="ru-RU" sz="1800" dirty="0"/>
              <a:t> Саша </a:t>
            </a:r>
            <a:r>
              <a:rPr lang="ru-RU" sz="1800" dirty="0" err="1"/>
              <a:t>Зеленін</a:t>
            </a:r>
            <a:r>
              <a:rPr lang="ru-RU" sz="1800" dirty="0"/>
              <a:t> в «</a:t>
            </a:r>
            <a:r>
              <a:rPr lang="ru-RU" sz="1800" dirty="0" err="1"/>
              <a:t>Колегах</a:t>
            </a:r>
            <a:r>
              <a:rPr lang="ru-RU" sz="1800" dirty="0"/>
              <a:t>» </a:t>
            </a:r>
            <a:r>
              <a:rPr lang="ru-RU" sz="1800" dirty="0" err="1"/>
              <a:t>режисера</a:t>
            </a:r>
            <a:r>
              <a:rPr lang="ru-RU" sz="1800" dirty="0"/>
              <a:t> </a:t>
            </a:r>
            <a:r>
              <a:rPr lang="ru-RU" sz="1800" dirty="0" err="1"/>
              <a:t>Олексія</a:t>
            </a:r>
            <a:r>
              <a:rPr lang="ru-RU" sz="1800" dirty="0"/>
              <a:t> Сахарова. Василь </a:t>
            </a:r>
            <a:r>
              <a:rPr lang="ru-RU" sz="1800" dirty="0" err="1"/>
              <a:t>Ліванов</a:t>
            </a:r>
            <a:r>
              <a:rPr lang="ru-RU" sz="1800" dirty="0"/>
              <a:t> </a:t>
            </a:r>
            <a:r>
              <a:rPr lang="ru-RU" sz="1800" dirty="0" err="1"/>
              <a:t>отримав</a:t>
            </a:r>
            <a:r>
              <a:rPr lang="ru-RU" sz="1800" dirty="0"/>
              <a:t> </a:t>
            </a:r>
            <a:r>
              <a:rPr lang="ru-RU" sz="1800" dirty="0" err="1"/>
              <a:t>по-справжньому</a:t>
            </a:r>
            <a:r>
              <a:rPr lang="ru-RU" sz="1800" dirty="0"/>
              <a:t> </a:t>
            </a:r>
            <a:r>
              <a:rPr lang="ru-RU" sz="1800" dirty="0" err="1"/>
              <a:t>широку</a:t>
            </a:r>
            <a:r>
              <a:rPr lang="ru-RU" sz="1800" dirty="0"/>
              <a:t> </a:t>
            </a:r>
            <a:r>
              <a:rPr lang="ru-RU" sz="1800" dirty="0" err="1"/>
              <a:t>популярність</a:t>
            </a:r>
            <a:r>
              <a:rPr lang="ru-RU" sz="1800" dirty="0"/>
              <a:t>. На </a:t>
            </a:r>
            <a:r>
              <a:rPr lang="ru-RU" sz="1800" dirty="0" err="1"/>
              <a:t>кінофестивалі</a:t>
            </a:r>
            <a:r>
              <a:rPr lang="ru-RU" sz="1800" dirty="0"/>
              <a:t> в </a:t>
            </a:r>
            <a:r>
              <a:rPr lang="ru-RU" sz="1800" dirty="0" err="1"/>
              <a:t>Мар</a:t>
            </a:r>
            <a:r>
              <a:rPr lang="ru-RU" sz="1800" dirty="0"/>
              <a:t>-</a:t>
            </a:r>
            <a:r>
              <a:rPr lang="ru-RU" sz="1800" dirty="0" err="1"/>
              <a:t>дель</a:t>
            </a:r>
            <a:r>
              <a:rPr lang="ru-RU" sz="1800" dirty="0"/>
              <a:t>-Плато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названий «</a:t>
            </a:r>
            <a:r>
              <a:rPr lang="ru-RU" sz="1800" dirty="0" err="1"/>
              <a:t>найпопулярнішим</a:t>
            </a:r>
            <a:r>
              <a:rPr lang="ru-RU" sz="1800" dirty="0"/>
              <a:t> </a:t>
            </a:r>
            <a:r>
              <a:rPr lang="ru-RU" sz="1800" dirty="0" err="1"/>
              <a:t>актором</a:t>
            </a:r>
            <a:r>
              <a:rPr lang="ru-RU" sz="1800" dirty="0"/>
              <a:t> року».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005064"/>
            <a:ext cx="30963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" y="3996256"/>
            <a:ext cx="3007031" cy="2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"/>
          <a:stretch/>
        </p:blipFill>
        <p:spPr bwMode="auto">
          <a:xfrm>
            <a:off x="6056781" y="4005064"/>
            <a:ext cx="308722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/>
          <a:lstStyle/>
          <a:p>
            <a:r>
              <a:rPr lang="uk-UA" dirty="0" smtClean="0"/>
              <a:t>Шерлок Холмс і Доктор </a:t>
            </a:r>
            <a:r>
              <a:rPr lang="uk-UA" dirty="0" err="1" smtClean="0"/>
              <a:t>Ватсон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53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 1979 </a:t>
            </a:r>
            <a:r>
              <a:rPr lang="ru-RU" sz="2000" dirty="0" err="1"/>
              <a:t>році</a:t>
            </a:r>
            <a:r>
              <a:rPr lang="ru-RU" sz="2000" dirty="0"/>
              <a:t> Василь </a:t>
            </a:r>
            <a:r>
              <a:rPr lang="ru-RU" sz="2000" dirty="0" err="1"/>
              <a:t>Ліванов</a:t>
            </a:r>
            <a:r>
              <a:rPr lang="ru-RU" sz="2000" dirty="0"/>
              <a:t> </a:t>
            </a:r>
            <a:r>
              <a:rPr lang="ru-RU" sz="2000" dirty="0" err="1"/>
              <a:t>зіграв</a:t>
            </a:r>
            <a:r>
              <a:rPr lang="ru-RU" sz="2000" dirty="0"/>
              <a:t> роль </a:t>
            </a:r>
            <a:r>
              <a:rPr lang="ru-RU" sz="2000" dirty="0" err="1"/>
              <a:t>неперевершеного</a:t>
            </a:r>
            <a:r>
              <a:rPr lang="ru-RU" sz="2000" dirty="0"/>
              <a:t> </a:t>
            </a:r>
            <a:r>
              <a:rPr lang="ru-RU" sz="2000" dirty="0" err="1"/>
              <a:t>сищика</a:t>
            </a:r>
            <a:r>
              <a:rPr lang="ru-RU" sz="2000" dirty="0"/>
              <a:t> «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часів</a:t>
            </a:r>
            <a:r>
              <a:rPr lang="ru-RU" sz="2000" dirty="0"/>
              <a:t> і </a:t>
            </a:r>
            <a:r>
              <a:rPr lang="ru-RU" sz="2000" dirty="0" err="1"/>
              <a:t>народів</a:t>
            </a:r>
            <a:r>
              <a:rPr lang="ru-RU" sz="2000" dirty="0"/>
              <a:t>» - респектабельного і благородного Шерлока Холмса (11 </a:t>
            </a:r>
            <a:r>
              <a:rPr lang="ru-RU" sz="2000" dirty="0" err="1"/>
              <a:t>серій</a:t>
            </a:r>
            <a:r>
              <a:rPr lang="ru-RU" sz="2000" dirty="0"/>
              <a:t> «</a:t>
            </a:r>
            <a:r>
              <a:rPr lang="ru-RU" sz="2000" dirty="0" err="1"/>
              <a:t>Пригод</a:t>
            </a:r>
            <a:r>
              <a:rPr lang="ru-RU" sz="2000" dirty="0"/>
              <a:t> Шерлока Холмса і доктора Ватсона» </a:t>
            </a:r>
            <a:r>
              <a:rPr lang="ru-RU" sz="2000" dirty="0" err="1"/>
              <a:t>знімалися</a:t>
            </a:r>
            <a:r>
              <a:rPr lang="ru-RU" sz="2000" dirty="0"/>
              <a:t> </a:t>
            </a:r>
            <a:r>
              <a:rPr lang="ru-RU" sz="2000" dirty="0" err="1"/>
              <a:t>режисером</a:t>
            </a:r>
            <a:r>
              <a:rPr lang="ru-RU" sz="2000" dirty="0"/>
              <a:t> </a:t>
            </a:r>
            <a:r>
              <a:rPr lang="ru-RU" sz="2000" dirty="0" err="1"/>
              <a:t>Ігорем</a:t>
            </a:r>
            <a:r>
              <a:rPr lang="ru-RU" sz="2000" dirty="0"/>
              <a:t> </a:t>
            </a:r>
            <a:r>
              <a:rPr lang="ru-RU" sz="2000" dirty="0" err="1" smtClean="0"/>
              <a:t>Масленніковим</a:t>
            </a:r>
            <a:r>
              <a:rPr lang="ru-RU" sz="2000" dirty="0" smtClean="0"/>
              <a:t> </a:t>
            </a:r>
            <a:r>
              <a:rPr lang="ru-RU" sz="2000" dirty="0"/>
              <a:t>на «</a:t>
            </a:r>
            <a:r>
              <a:rPr lang="ru-RU" sz="2000" dirty="0" err="1"/>
              <a:t>Ленфільмі</a:t>
            </a:r>
            <a:r>
              <a:rPr lang="ru-RU" sz="2000" dirty="0"/>
              <a:t>» в 1979-1986 роках).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Ліванов</a:t>
            </a:r>
            <a:r>
              <a:rPr lang="ru-RU" sz="2000" dirty="0"/>
              <a:t> і </a:t>
            </a:r>
            <a:r>
              <a:rPr lang="ru-RU" sz="2000" dirty="0" err="1"/>
              <a:t>Соломін</a:t>
            </a:r>
            <a:r>
              <a:rPr lang="ru-RU" sz="2000" dirty="0"/>
              <a:t> так </a:t>
            </a:r>
            <a:r>
              <a:rPr lang="ru-RU" sz="2000" dirty="0" err="1"/>
              <a:t>зіграли</a:t>
            </a:r>
            <a:r>
              <a:rPr lang="ru-RU" sz="2000" dirty="0"/>
              <a:t> </a:t>
            </a:r>
            <a:r>
              <a:rPr lang="ru-RU" sz="2000" dirty="0" err="1"/>
              <a:t>генія</a:t>
            </a:r>
            <a:r>
              <a:rPr lang="ru-RU" sz="2000" dirty="0"/>
              <a:t> </a:t>
            </a:r>
            <a:r>
              <a:rPr lang="ru-RU" sz="2000" dirty="0" err="1"/>
              <a:t>розшуку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вірного</a:t>
            </a:r>
            <a:r>
              <a:rPr lang="ru-RU" sz="2000" dirty="0"/>
              <a:t> друга доктора, </a:t>
            </a:r>
            <a:r>
              <a:rPr lang="ru-RU" sz="2000" dirty="0" err="1"/>
              <a:t>що</a:t>
            </a:r>
            <a:r>
              <a:rPr lang="ru-RU" sz="2000" dirty="0"/>
              <a:t> самими </a:t>
            </a:r>
            <a:r>
              <a:rPr lang="ru-RU" sz="2000" dirty="0" err="1"/>
              <a:t>англійцями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визнані</a:t>
            </a:r>
            <a:r>
              <a:rPr lang="ru-RU" sz="2000" dirty="0"/>
              <a:t> </a:t>
            </a:r>
            <a:r>
              <a:rPr lang="ru-RU" sz="2000" dirty="0" err="1"/>
              <a:t>кращими</a:t>
            </a:r>
            <a:r>
              <a:rPr lang="ru-RU" sz="2000" dirty="0"/>
              <a:t> в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виконавцями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ролей.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0436"/>
            <a:ext cx="4000872" cy="30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92" y="3091705"/>
            <a:ext cx="2218988" cy="29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90" y="3105360"/>
            <a:ext cx="2062950" cy="30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764704"/>
          </a:xfrm>
        </p:spPr>
        <p:txBody>
          <a:bodyPr/>
          <a:lstStyle/>
          <a:p>
            <a:r>
              <a:rPr lang="uk-UA" dirty="0" smtClean="0"/>
              <a:t>Найвідоміші серії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49" y="764704"/>
            <a:ext cx="9121951" cy="5225021"/>
          </a:xfrm>
        </p:spPr>
        <p:txBody>
          <a:bodyPr numCol="3" spcCol="180000">
            <a:normAutofit/>
          </a:bodyPr>
          <a:lstStyle/>
          <a:p>
            <a:pPr marL="0" indent="0">
              <a:buNone/>
            </a:pPr>
            <a:r>
              <a:rPr lang="ru-RU" sz="2000" dirty="0"/>
              <a:t>«</a:t>
            </a:r>
            <a:r>
              <a:rPr lang="ru-RU" sz="1800" dirty="0"/>
              <a:t>Шерлок Холмс і </a:t>
            </a:r>
            <a:r>
              <a:rPr lang="ru-RU" sz="1800" dirty="0" smtClean="0"/>
              <a:t>доктор   Ватсон</a:t>
            </a:r>
            <a:r>
              <a:rPr lang="ru-RU" sz="1800" dirty="0"/>
              <a:t>» - перша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радянського</a:t>
            </a:r>
            <a:r>
              <a:rPr lang="ru-RU" sz="1800" dirty="0"/>
              <a:t> </a:t>
            </a:r>
            <a:r>
              <a:rPr lang="ru-RU" sz="1800" dirty="0" err="1"/>
              <a:t>телевізійного</a:t>
            </a:r>
            <a:r>
              <a:rPr lang="ru-RU" sz="1800" dirty="0"/>
              <a:t> </a:t>
            </a:r>
            <a:r>
              <a:rPr lang="ru-RU" sz="1800" dirty="0" err="1" smtClean="0"/>
              <a:t>серіалу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серій</a:t>
            </a:r>
            <a:r>
              <a:rPr lang="ru-RU" sz="1800" dirty="0"/>
              <a:t>: «</a:t>
            </a:r>
            <a:r>
              <a:rPr lang="ru-RU" sz="1800" dirty="0" err="1"/>
              <a:t>Знайомство</a:t>
            </a:r>
            <a:r>
              <a:rPr lang="ru-RU" sz="1800" dirty="0"/>
              <a:t>» і </a:t>
            </a:r>
            <a:r>
              <a:rPr lang="ru-RU" sz="1800" dirty="0" smtClean="0"/>
              <a:t>«</a:t>
            </a:r>
            <a:r>
              <a:rPr lang="ru-RU" sz="1800" dirty="0" err="1" smtClean="0"/>
              <a:t>Пістрява</a:t>
            </a:r>
            <a:r>
              <a:rPr lang="ru-RU" sz="1800" dirty="0" smtClean="0"/>
              <a:t> </a:t>
            </a:r>
            <a:r>
              <a:rPr lang="ru-RU" sz="1800" dirty="0" err="1"/>
              <a:t>стрічка</a:t>
            </a:r>
            <a:r>
              <a:rPr lang="ru-RU" sz="1800" dirty="0" smtClean="0"/>
              <a:t>». (1979)</a:t>
            </a:r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«Собака </a:t>
            </a:r>
            <a:r>
              <a:rPr lang="ru-RU" sz="1800" dirty="0" err="1"/>
              <a:t>Баскервілів</a:t>
            </a:r>
            <a:r>
              <a:rPr lang="ru-RU" sz="1800" dirty="0"/>
              <a:t> »- </a:t>
            </a:r>
            <a:r>
              <a:rPr lang="ru-RU" sz="1800" dirty="0" err="1"/>
              <a:t>третя</a:t>
            </a:r>
            <a:r>
              <a:rPr lang="ru-RU" sz="1800" dirty="0"/>
              <a:t> </a:t>
            </a:r>
            <a:r>
              <a:rPr lang="ru-RU" sz="1800" dirty="0" err="1"/>
              <a:t>частина</a:t>
            </a:r>
            <a:r>
              <a:rPr lang="ru-RU" sz="1800" dirty="0"/>
              <a:t> </a:t>
            </a:r>
            <a:r>
              <a:rPr lang="ru-RU" sz="1800" dirty="0" err="1"/>
              <a:t>телевізійного</a:t>
            </a:r>
            <a:r>
              <a:rPr lang="ru-RU" sz="1800" dirty="0"/>
              <a:t> </a:t>
            </a:r>
            <a:r>
              <a:rPr lang="ru-RU" sz="1800" dirty="0" err="1" smtClean="0"/>
              <a:t>серіалу</a:t>
            </a:r>
            <a:r>
              <a:rPr lang="ru-RU" sz="1800" dirty="0" smtClean="0"/>
              <a:t>. </a:t>
            </a:r>
            <a:r>
              <a:rPr lang="ru-RU" sz="1800" dirty="0" err="1" smtClean="0"/>
              <a:t>Екранізація</a:t>
            </a:r>
            <a:r>
              <a:rPr lang="ru-RU" sz="1800" dirty="0" smtClean="0"/>
              <a:t> </a:t>
            </a:r>
            <a:r>
              <a:rPr lang="ru-RU" sz="1800" dirty="0" err="1"/>
              <a:t>однойменної</a:t>
            </a:r>
            <a:r>
              <a:rPr lang="ru-RU" sz="1800" dirty="0"/>
              <a:t> </a:t>
            </a:r>
            <a:r>
              <a:rPr lang="ru-RU" sz="1800" dirty="0" err="1"/>
              <a:t>повісті</a:t>
            </a:r>
            <a:r>
              <a:rPr lang="ru-RU" sz="1800" dirty="0"/>
              <a:t> </a:t>
            </a:r>
            <a:r>
              <a:rPr lang="ru-RU" sz="1800" dirty="0" err="1"/>
              <a:t>англійського</a:t>
            </a:r>
            <a:r>
              <a:rPr lang="ru-RU" sz="1800" dirty="0"/>
              <a:t> </a:t>
            </a:r>
            <a:r>
              <a:rPr lang="ru-RU" sz="1800" dirty="0" err="1"/>
              <a:t>письменника</a:t>
            </a:r>
            <a:r>
              <a:rPr lang="ru-RU" sz="1800" dirty="0"/>
              <a:t>. </a:t>
            </a:r>
            <a:r>
              <a:rPr lang="ru-RU" sz="1800" dirty="0" smtClean="0"/>
              <a:t> (1981)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«</a:t>
            </a:r>
            <a:r>
              <a:rPr lang="ru-RU" sz="1800" dirty="0" err="1" smtClean="0"/>
              <a:t>Скарби</a:t>
            </a:r>
            <a:r>
              <a:rPr lang="ru-RU" sz="1800" dirty="0" smtClean="0"/>
              <a:t> </a:t>
            </a:r>
            <a:r>
              <a:rPr lang="ru-RU" sz="1800" dirty="0" err="1" smtClean="0"/>
              <a:t>Агри</a:t>
            </a:r>
            <a:r>
              <a:rPr lang="ru-RU" sz="1800" dirty="0" smtClean="0"/>
              <a:t>» </a:t>
            </a:r>
            <a:r>
              <a:rPr lang="ru-RU" sz="1800" dirty="0"/>
              <a:t>- </a:t>
            </a:r>
            <a:r>
              <a:rPr lang="ru-RU" sz="1800" dirty="0" err="1"/>
              <a:t>четверта</a:t>
            </a: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/>
              <a:t>телевізійного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серіалу</a:t>
            </a:r>
            <a:r>
              <a:rPr lang="ru-RU" sz="1800" dirty="0" smtClean="0"/>
              <a:t>, </a:t>
            </a:r>
            <a:r>
              <a:rPr lang="ru-RU" sz="1800" dirty="0" err="1" smtClean="0"/>
              <a:t>знята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повісті</a:t>
            </a:r>
            <a:r>
              <a:rPr lang="ru-RU" sz="1800" dirty="0" smtClean="0"/>
              <a:t> </a:t>
            </a:r>
            <a:r>
              <a:rPr lang="ru-RU" sz="1800" dirty="0"/>
              <a:t>«Знак </a:t>
            </a:r>
            <a:r>
              <a:rPr lang="ru-RU" sz="1800" dirty="0" err="1"/>
              <a:t>чотирьох</a:t>
            </a:r>
            <a:r>
              <a:rPr lang="ru-RU" sz="1800" dirty="0"/>
              <a:t>» і </a:t>
            </a:r>
            <a:r>
              <a:rPr lang="ru-RU" sz="1800" dirty="0" smtClean="0"/>
              <a:t> </a:t>
            </a:r>
            <a:r>
              <a:rPr lang="ru-RU" sz="1800" dirty="0" err="1" smtClean="0"/>
              <a:t>оповідання</a:t>
            </a:r>
            <a:r>
              <a:rPr lang="ru-RU" sz="1800" dirty="0" smtClean="0"/>
              <a:t> </a:t>
            </a:r>
            <a:r>
              <a:rPr lang="ru-RU" sz="1800" dirty="0"/>
              <a:t>«Скандал в </a:t>
            </a:r>
            <a:r>
              <a:rPr lang="ru-RU" sz="1800" dirty="0" smtClean="0"/>
              <a:t> </a:t>
            </a:r>
            <a:r>
              <a:rPr lang="ru-RU" sz="1800" dirty="0" err="1" smtClean="0"/>
              <a:t>Богемії</a:t>
            </a:r>
            <a:r>
              <a:rPr lang="ru-RU" sz="1800" dirty="0" smtClean="0"/>
              <a:t>». (1983)</a:t>
            </a:r>
            <a:endParaRPr lang="uk-UA" sz="18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" y="2492896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0138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" y="444789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789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00" y="248574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00" y="4447891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42" y="250138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92" y="4505041"/>
            <a:ext cx="15049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8574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81" y="2485741"/>
            <a:ext cx="1543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88" y="4460010"/>
            <a:ext cx="2626682" cy="20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30" y="332656"/>
            <a:ext cx="8041440" cy="688181"/>
          </a:xfrm>
        </p:spPr>
        <p:txBody>
          <a:bodyPr/>
          <a:lstStyle/>
          <a:p>
            <a:r>
              <a:rPr lang="uk-UA" dirty="0" smtClean="0"/>
              <a:t>Останні фільми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93698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3 2000х років знімався у телесеріалі «Спогади про Шерлока Холмса», у 2005 знявся в епізоді «Майстра й Маргарити». Останній його фільм – «Ведмеже полювання» (2008).</a:t>
            </a:r>
          </a:p>
          <a:p>
            <a:pPr marL="0" indent="0">
              <a:buNone/>
            </a:pPr>
            <a:r>
              <a:rPr lang="uk-UA" dirty="0" smtClean="0"/>
              <a:t>Зараз акторові 78 років і він перебуває на заслуженій пенсії.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/>
          <a:stretch/>
        </p:blipFill>
        <p:spPr bwMode="auto">
          <a:xfrm>
            <a:off x="251520" y="2957481"/>
            <a:ext cx="4215530" cy="29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46" y="2949600"/>
            <a:ext cx="2115063" cy="29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" r="15903"/>
          <a:stretch/>
        </p:blipFill>
        <p:spPr bwMode="auto">
          <a:xfrm>
            <a:off x="5220072" y="2949601"/>
            <a:ext cx="3755935" cy="29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5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640"/>
            <a:ext cx="7467600" cy="5801085"/>
          </a:xfrm>
        </p:spPr>
        <p:txBody>
          <a:bodyPr/>
          <a:lstStyle/>
          <a:p>
            <a:r>
              <a:rPr lang="ru-RU" dirty="0"/>
              <a:t>У 1988 </a:t>
            </a:r>
            <a:r>
              <a:rPr lang="ru-RU" dirty="0" err="1"/>
              <a:t>році</a:t>
            </a:r>
            <a:r>
              <a:rPr lang="ru-RU" dirty="0"/>
              <a:t> Василю </a:t>
            </a:r>
            <a:r>
              <a:rPr lang="ru-RU" dirty="0" err="1"/>
              <a:t>Ліванову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Народного артиста </a:t>
            </a:r>
            <a:r>
              <a:rPr lang="ru-RU" dirty="0" smtClean="0"/>
              <a:t>РРФСР та </a:t>
            </a:r>
            <a:r>
              <a:rPr lang="ru-RU" dirty="0" err="1" smtClean="0"/>
              <a:t>заслуженого</a:t>
            </a:r>
            <a:r>
              <a:rPr lang="ru-RU" dirty="0" smtClean="0"/>
              <a:t> артиста РРФСР. </a:t>
            </a:r>
            <a:endParaRPr lang="ru-RU" dirty="0"/>
          </a:p>
          <a:p>
            <a:r>
              <a:rPr lang="ru-RU" dirty="0"/>
              <a:t>15 </a:t>
            </a:r>
            <a:r>
              <a:rPr lang="ru-RU" dirty="0" err="1"/>
              <a:t>червня</a:t>
            </a:r>
            <a:r>
              <a:rPr lang="ru-RU" dirty="0"/>
              <a:t> 2006 в </a:t>
            </a:r>
            <a:r>
              <a:rPr lang="ru-RU" dirty="0" err="1"/>
              <a:t>Москві</a:t>
            </a:r>
            <a:r>
              <a:rPr lang="ru-RU" dirty="0"/>
              <a:t> Василю </a:t>
            </a:r>
            <a:r>
              <a:rPr lang="ru-RU" dirty="0" err="1"/>
              <a:t>Ліванову</a:t>
            </a:r>
            <a:r>
              <a:rPr lang="ru-RU" dirty="0"/>
              <a:t> послом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вручений орден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за </a:t>
            </a:r>
            <a:r>
              <a:rPr lang="ru-RU" dirty="0" err="1"/>
              <a:t>кращий</a:t>
            </a:r>
            <a:r>
              <a:rPr lang="ru-RU" dirty="0"/>
              <a:t> </a:t>
            </a:r>
            <a:r>
              <a:rPr lang="ru-RU" dirty="0" err="1"/>
              <a:t>класичний</a:t>
            </a:r>
            <a:r>
              <a:rPr lang="ru-RU" dirty="0"/>
              <a:t> </a:t>
            </a:r>
            <a:r>
              <a:rPr lang="ru-RU" dirty="0" err="1"/>
              <a:t>екранний</a:t>
            </a:r>
            <a:r>
              <a:rPr lang="ru-RU" dirty="0"/>
              <a:t> образ Шерлока Холмса.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6837"/>
            <a:ext cx="1656184" cy="31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46383"/>
            <a:ext cx="1749578" cy="31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92482"/>
            <a:ext cx="2362374" cy="310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45437"/>
            <a:ext cx="1944216" cy="31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123</TotalTime>
  <Words>723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Sketchbook</vt:lpstr>
      <vt:lpstr>Василь Ліванов</vt:lpstr>
      <vt:lpstr>Презентация PowerPoint</vt:lpstr>
      <vt:lpstr>Біографія</vt:lpstr>
      <vt:lpstr>Сім’я</vt:lpstr>
      <vt:lpstr>Презентация PowerPoint</vt:lpstr>
      <vt:lpstr>Шерлок Холмс і Доктор Ватсон</vt:lpstr>
      <vt:lpstr>Найвідоміші серії</vt:lpstr>
      <vt:lpstr>Останні фільми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Ліванов</dc:title>
  <dc:creator>Катя</dc:creator>
  <cp:lastModifiedBy>Катя</cp:lastModifiedBy>
  <cp:revision>19</cp:revision>
  <dcterms:created xsi:type="dcterms:W3CDTF">2014-06-11T19:11:29Z</dcterms:created>
  <dcterms:modified xsi:type="dcterms:W3CDTF">2014-07-10T08:33:57Z</dcterms:modified>
</cp:coreProperties>
</file>