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4" r:id="rId2"/>
    <p:sldId id="257" r:id="rId3"/>
    <p:sldId id="258" r:id="rId4"/>
    <p:sldId id="260" r:id="rId5"/>
    <p:sldId id="259" r:id="rId6"/>
    <p:sldId id="264" r:id="rId7"/>
    <p:sldId id="266" r:id="rId8"/>
    <p:sldId id="261" r:id="rId9"/>
    <p:sldId id="283" r:id="rId10"/>
    <p:sldId id="265" r:id="rId11"/>
    <p:sldId id="267" r:id="rId12"/>
    <p:sldId id="279" r:id="rId13"/>
    <p:sldId id="269" r:id="rId14"/>
    <p:sldId id="270" r:id="rId15"/>
    <p:sldId id="271" r:id="rId16"/>
    <p:sldId id="277" r:id="rId17"/>
    <p:sldId id="274" r:id="rId18"/>
    <p:sldId id="280" r:id="rId19"/>
    <p:sldId id="263" r:id="rId20"/>
    <p:sldId id="285" r:id="rId21"/>
    <p:sldId id="282" r:id="rId22"/>
    <p:sldId id="275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>
        <p:scale>
          <a:sx n="48" d="100"/>
          <a:sy n="48" d="100"/>
        </p:scale>
        <p:origin x="-200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8350-0146-404B-BDD9-4654DD05DA34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D413-7D19-48B9-AA83-ABBE355B1B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40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5D413-7D19-48B9-AA83-ABBE355B1B39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39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A41DFE-A180-4F74-B6ED-FAC48658BB78}" type="datetimeFigureOut">
              <a:rPr lang="uk-UA" smtClean="0"/>
              <a:t>19.05.2013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B1C2C3-1F3D-4261-B063-149CBC0FEF3A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http://www.theoffside.com/files/2009/08/d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r="2728"/>
          <a:stretch/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916832"/>
            <a:ext cx="7851648" cy="1828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Донбас Арена</a:t>
            </a:r>
            <a:endParaRPr lang="uk-UA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4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http://im4.asset.yvimg.kz/userimages/still_alive_/gCMr0yQJ5017aYmHa05NUPNgN5y6n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5348"/>
          <a:stretch/>
        </p:blipFill>
        <p:spPr bwMode="auto">
          <a:xfrm>
            <a:off x="-8041" y="0"/>
            <a:ext cx="9169465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&amp;Fcy;&amp;acy;&amp;jcy;&amp;lcy;:Donbass Arena 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r="5890"/>
          <a:stretch/>
        </p:blipFill>
        <p:spPr bwMode="auto">
          <a:xfrm>
            <a:off x="0" y="0"/>
            <a:ext cx="9153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http://f8.ifotki.info/org/31e1f5b167a04f0138b995b6070c3e9f3e7a4482688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&amp;Fcy;&amp;acy;&amp;jcy;&amp;lcy;:&amp;Dcy;&amp;ocy;&amp;ncy;&amp;bcy;&amp;acy;&amp;scy;&amp;scy; &amp;Acy;&amp;rcy;&amp;iecy;&amp;ncy;&amp;acy; 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00" y="4869160"/>
            <a:ext cx="2959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Розминка</a:t>
            </a:r>
            <a:r>
              <a:rPr lang="ru-RU" dirty="0" smtClean="0"/>
              <a:t> перед матчем </a:t>
            </a:r>
            <a:br>
              <a:rPr lang="ru-RU" dirty="0" smtClean="0"/>
            </a:br>
            <a:r>
              <a:rPr lang="ru-RU" dirty="0" err="1" smtClean="0"/>
              <a:t>Англія</a:t>
            </a:r>
            <a:r>
              <a:rPr lang="ru-RU" dirty="0" smtClean="0"/>
              <a:t> — </a:t>
            </a:r>
            <a:r>
              <a:rPr lang="ru-RU" dirty="0" err="1" smtClean="0"/>
              <a:t>Франція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en-US" dirty="0" smtClean="0"/>
              <a:t>Euro 2012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09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6" name="Picture 6" descr="http://img.ura.dn.ua/0000083894-9951a291-59e547f8-4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6"/>
          <a:stretch/>
        </p:blipFill>
        <p:spPr bwMode="auto">
          <a:xfrm>
            <a:off x="-39323" y="0"/>
            <a:ext cx="9244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http://d1.endata.cx/data/games/26108/x_a5ad7364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6"/>
          <a:stretch/>
        </p:blipFill>
        <p:spPr bwMode="auto">
          <a:xfrm>
            <a:off x="1" y="0"/>
            <a:ext cx="92226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37.radikal.ru/1108/56/a63b555b74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r="4630"/>
          <a:stretch/>
        </p:blipFill>
        <p:spPr bwMode="auto">
          <a:xfrm>
            <a:off x="0" y="0"/>
            <a:ext cx="9148762" cy="68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581" y="4005064"/>
            <a:ext cx="8229600" cy="2520280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У неігрові дні в ложах стадіону можна проводити корпоративні </a:t>
            </a:r>
            <a:r>
              <a:rPr lang="uk-UA" dirty="0" smtClean="0"/>
              <a:t>заходи. </a:t>
            </a:r>
            <a:r>
              <a:rPr lang="uk-UA" dirty="0"/>
              <a:t>Стадіон також зможе приймати міжнародні конференції. Крім футбольних матчів, оснащення «Донбас Арени» і його акустична система дозволять проводити тут шоу за участю вітчизняних артистів і закордонних зірок.</a:t>
            </a:r>
          </a:p>
        </p:txBody>
      </p:sp>
    </p:spTree>
    <p:extLst>
      <p:ext uri="{BB962C8B-B14F-4D97-AF65-F5344CB8AC3E}">
        <p14:creationId xmlns:p14="http://schemas.microsoft.com/office/powerpoint/2010/main" val="29299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ovorit.donetsk.ua/sites/default/files/footballi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/>
          <a:stretch/>
        </p:blipFill>
        <p:spPr bwMode="auto">
          <a:xfrm>
            <a:off x="0" y="0"/>
            <a:ext cx="9148199" cy="68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149080"/>
            <a:ext cx="8064895" cy="2520280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Відкриття стадіону відбулося 29 серпня 2009 року в День шахтаря та День міста Донецька. </a:t>
            </a:r>
            <a:r>
              <a:rPr lang="uk-UA" dirty="0" smtClean="0"/>
              <a:t>Спочатку пройшло </a:t>
            </a:r>
            <a:r>
              <a:rPr lang="uk-UA" dirty="0"/>
              <a:t>прапор-шоу, танцювальна група з кількох людей вийшла на поле, в руках у яких були прапори всіх членів УЄФА. Після над стадіоном злетів величезний футбольний </a:t>
            </a:r>
            <a:r>
              <a:rPr lang="uk-UA" dirty="0" smtClean="0"/>
              <a:t>м'яч.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09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http://govorit.donetsk.ua/sites/default/files/trofe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r="4422"/>
          <a:stretch/>
        </p:blipFill>
        <p:spPr bwMode="auto">
          <a:xfrm>
            <a:off x="0" y="1"/>
            <a:ext cx="9167083" cy="68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1073" y="6127321"/>
            <a:ext cx="8424936" cy="52322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2800" dirty="0" smtClean="0"/>
              <a:t>Потім на </a:t>
            </a:r>
            <a:r>
              <a:rPr lang="uk-UA" sz="2800" dirty="0"/>
              <a:t>полі з'явився нинішній склад «Шахтаря</a:t>
            </a:r>
            <a:r>
              <a:rPr lang="uk-UA" sz="2800" dirty="0" smtClean="0"/>
              <a:t>».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321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rstime.com.ua/media/o-00000497-a-00000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0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5400600" cy="1368152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Завершував</a:t>
            </a:r>
            <a:r>
              <a:rPr lang="ru-RU" dirty="0"/>
              <a:t> </a:t>
            </a:r>
            <a:r>
              <a:rPr lang="ru-RU" dirty="0" err="1"/>
              <a:t>церемонію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«</a:t>
            </a:r>
            <a:r>
              <a:rPr lang="ru-RU" dirty="0" err="1"/>
              <a:t>Донбас</a:t>
            </a:r>
            <a:r>
              <a:rPr lang="ru-RU" dirty="0"/>
              <a:t> </a:t>
            </a:r>
            <a:r>
              <a:rPr lang="ru-RU" dirty="0" err="1"/>
              <a:t>Арени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uk-UA" dirty="0" smtClean="0"/>
              <a:t>виступ відомої американської </a:t>
            </a:r>
            <a:r>
              <a:rPr lang="uk-UA" dirty="0" err="1" smtClean="0"/>
              <a:t>соул-діви</a:t>
            </a:r>
            <a:r>
              <a:rPr lang="uk-UA" dirty="0" smtClean="0"/>
              <a:t> </a:t>
            </a:r>
            <a:r>
              <a:rPr lang="uk-UA" dirty="0" err="1" smtClean="0"/>
              <a:t>Бейонсе</a:t>
            </a:r>
            <a:r>
              <a:rPr lang="uk-UA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32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age.zn.ua/media/images/original/Jan2011/286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9"/>
          <a:stretch/>
        </p:blipFill>
        <p:spPr bwMode="auto">
          <a:xfrm>
            <a:off x="-1" y="0"/>
            <a:ext cx="91978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876" y="1916833"/>
            <a:ext cx="7762056" cy="1944216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2800" b="1" dirty="0" smtClean="0"/>
              <a:t>«Донбас Арена»</a:t>
            </a:r>
            <a:r>
              <a:rPr lang="vi-VN" sz="2800" dirty="0" smtClean="0"/>
              <a:t> — стадіон, розташований у центрі міста Донецька, в Міському парку культури і відпочинку</a:t>
            </a:r>
            <a:r>
              <a:rPr lang="uk-UA" sz="2800" dirty="0" smtClean="0"/>
              <a:t>.</a:t>
            </a:r>
            <a:r>
              <a:rPr lang="vi-VN" sz="2800" dirty="0" smtClean="0"/>
              <a:t>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vi-VN" sz="2800" dirty="0" smtClean="0"/>
              <a:t>Розрахований на понад 50 тисяч глядачів</a:t>
            </a:r>
            <a:r>
              <a:rPr lang="uk-UA" sz="2800" dirty="0" smtClean="0"/>
              <a:t>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481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&amp;Fcy;&amp;acy;&amp;jcy;&amp;lcy;:Donbass Arena 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r="8940"/>
          <a:stretch/>
        </p:blipFill>
        <p:spPr bwMode="auto">
          <a:xfrm>
            <a:off x="-826" y="0"/>
            <a:ext cx="9168857" cy="68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http://shakhtar.com/data/imgdata/galeries/933/27613__max_g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r="5668"/>
          <a:stretch/>
        </p:blipFill>
        <p:spPr bwMode="auto">
          <a:xfrm>
            <a:off x="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uslov.com.ua/images/donbass_arena_light_show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/>
          <a:stretch/>
        </p:blipFill>
        <p:spPr bwMode="auto">
          <a:xfrm>
            <a:off x="-2643" y="0"/>
            <a:ext cx="9146643" cy="68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7772400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6000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60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9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stol.com.ua/pic/201110/640x480/nastol.com.ua-8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99" y="1916832"/>
            <a:ext cx="7315200" cy="2531375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vi-VN" sz="3000" dirty="0"/>
              <a:t>Стадіон став не тільки домашньою ареною </a:t>
            </a:r>
            <a:r>
              <a:rPr lang="uk-UA" sz="3000" dirty="0" smtClean="0"/>
              <a:t/>
            </a:r>
            <a:br>
              <a:rPr lang="uk-UA" sz="3000" dirty="0" smtClean="0"/>
            </a:br>
            <a:r>
              <a:rPr lang="vi-VN" sz="3000" dirty="0" smtClean="0"/>
              <a:t>ФК </a:t>
            </a:r>
            <a:r>
              <a:rPr lang="vi-VN" sz="3000" dirty="0"/>
              <a:t>«Шахтар» і місцем проведення міжнародних чемпіонатів будь-якого рівня, </a:t>
            </a:r>
            <a:r>
              <a:rPr lang="uk-UA" sz="3000" dirty="0" smtClean="0"/>
              <a:t/>
            </a:r>
            <a:br>
              <a:rPr lang="uk-UA" sz="3000" dirty="0" smtClean="0"/>
            </a:br>
            <a:r>
              <a:rPr lang="vi-VN" sz="3000" dirty="0" smtClean="0"/>
              <a:t>але </a:t>
            </a:r>
            <a:r>
              <a:rPr lang="vi-VN" sz="3000" dirty="0"/>
              <a:t>й культурним центром столиці Донбасу. </a:t>
            </a:r>
            <a:r>
              <a:rPr lang="uk-UA" sz="3000" dirty="0" smtClean="0"/>
              <a:t/>
            </a:r>
            <a:br>
              <a:rPr lang="uk-UA" sz="3000" dirty="0" smtClean="0"/>
            </a:br>
            <a:r>
              <a:rPr lang="vi-VN" sz="3000" dirty="0" smtClean="0"/>
              <a:t>За </a:t>
            </a:r>
            <a:r>
              <a:rPr lang="vi-VN" sz="3000" dirty="0"/>
              <a:t>акредитацією УЄФА та ФІФА — споруда відповідає класу «еліт».</a:t>
            </a:r>
            <a:endParaRPr lang="uk-UA" sz="3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71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://i071.radikal.ru/1108/c7/be1449a506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3340"/>
          <a:stretch/>
        </p:blipFill>
        <p:spPr bwMode="auto">
          <a:xfrm>
            <a:off x="0" y="0"/>
            <a:ext cx="92174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04396" y="4221088"/>
            <a:ext cx="8828980" cy="216024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err="1"/>
              <a:t>Зовнішній</a:t>
            </a:r>
            <a:r>
              <a:rPr lang="ru-RU" dirty="0"/>
              <a:t> дизайн </a:t>
            </a:r>
            <a:r>
              <a:rPr lang="ru-RU" dirty="0" err="1"/>
              <a:t>стадіону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</a:t>
            </a:r>
            <a:r>
              <a:rPr lang="ru-RU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«</a:t>
            </a:r>
            <a:r>
              <a:rPr lang="ru-RU" dirty="0" err="1" smtClean="0"/>
              <a:t>АрупСпорт</a:t>
            </a:r>
            <a:r>
              <a:rPr lang="ru-RU" dirty="0" smtClean="0"/>
              <a:t>»</a:t>
            </a:r>
            <a:r>
              <a:rPr lang="en-US" dirty="0" smtClean="0"/>
              <a:t>. </a:t>
            </a:r>
            <a:r>
              <a:rPr lang="uk-UA" dirty="0" smtClean="0"/>
              <a:t>Стадіон має овальну форму, а також скляні фасад і дах. Він орієнтований із півночі на південь, при чому основна трибуна розташована в західній частині.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09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img-fotki.yandex.ru/get/5812/130283026.44/0_5f361_f01caa2a_XL"/>
          <p:cNvSpPr>
            <a:spLocks noChangeAspect="1" noChangeArrowheads="1"/>
          </p:cNvSpPr>
          <p:nvPr/>
        </p:nvSpPr>
        <p:spPr bwMode="auto">
          <a:xfrm>
            <a:off x="63500" y="-13652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 descr="&amp;Fcy;&amp;acy;&amp;jcy;&amp;lcy;:Donbass Are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r="4872"/>
          <a:stretch/>
        </p:blipFill>
        <p:spPr bwMode="auto">
          <a:xfrm>
            <a:off x="-31211" y="0"/>
            <a:ext cx="9224937" cy="68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5567" y="2492896"/>
            <a:ext cx="8828980" cy="2192883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/>
              <a:t>Дах </a:t>
            </a:r>
            <a:r>
              <a:rPr lang="uk-UA" dirty="0"/>
              <a:t>арени нахилений у напрямку з півночі на південь, повторюючи нахил ландшафту й посилюючи природне освітлення й провітрювання поля. Зовнішнє підсвічування фасаду дозволяє стадіону в темний час доби сяяти, як діамант.</a:t>
            </a:r>
          </a:p>
          <a:p>
            <a:pPr mar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34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ootballnews.com.ua/media/news/36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1" y="0"/>
            <a:ext cx="9187477" cy="68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547" y="4444617"/>
            <a:ext cx="8229600" cy="2198172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Газон </a:t>
            </a:r>
            <a:r>
              <a:rPr lang="uk-UA" dirty="0"/>
              <a:t>стадіону був вирощений в Словаччині і є одним з найкращих газонів у світі. </a:t>
            </a:r>
            <a:r>
              <a:rPr lang="uk-UA" dirty="0" smtClean="0"/>
              <a:t>Зараз його підігрів здійснюється за допомогою </a:t>
            </a:r>
            <a:r>
              <a:rPr lang="uk-UA" dirty="0" err="1" smtClean="0"/>
              <a:t>гликоля</a:t>
            </a:r>
            <a:r>
              <a:rPr lang="uk-UA" dirty="0" smtClean="0"/>
              <a:t> та води. Тут установлена така дренажна система, яка </a:t>
            </a:r>
            <a:r>
              <a:rPr lang="uk-UA" dirty="0"/>
              <a:t>видаляє надлишки води з поля і сприяє аерації </a:t>
            </a:r>
            <a:r>
              <a:rPr lang="uk-UA" dirty="0" smtClean="0"/>
              <a:t>газону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1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2012ua.net/photo/0-1/3838_nshn-nebya-b-lgbyo-b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r="4033"/>
          <a:stretch/>
        </p:blipFill>
        <p:spPr bwMode="auto">
          <a:xfrm>
            <a:off x="0" y="0"/>
            <a:ext cx="9181435" cy="68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917" y="332656"/>
            <a:ext cx="8229600" cy="2033822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/>
              <a:t>Крісла </a:t>
            </a:r>
            <a:r>
              <a:rPr lang="uk-UA" dirty="0" smtClean="0"/>
              <a:t>стадіону були </a:t>
            </a:r>
            <a:r>
              <a:rPr lang="uk-UA" dirty="0"/>
              <a:t>виготовлені австралійською фірмою «</a:t>
            </a:r>
            <a:r>
              <a:rPr lang="de-DE" dirty="0" err="1"/>
              <a:t>Camatic</a:t>
            </a:r>
            <a:r>
              <a:rPr lang="de-DE" dirty="0"/>
              <a:t>». </a:t>
            </a:r>
            <a:r>
              <a:rPr lang="uk-UA" dirty="0" smtClean="0"/>
              <a:t>Основна </a:t>
            </a:r>
            <a:r>
              <a:rPr lang="uk-UA" dirty="0"/>
              <a:t>частина сидінь помаранчевого кольору, білими рисами на чорному тлі видніються написи «</a:t>
            </a:r>
            <a:r>
              <a:rPr lang="de-DE" dirty="0" err="1"/>
              <a:t>Shakhtar</a:t>
            </a:r>
            <a:r>
              <a:rPr lang="de-DE" dirty="0"/>
              <a:t>» </a:t>
            </a:r>
            <a:r>
              <a:rPr lang="uk-UA" dirty="0"/>
              <a:t>і «</a:t>
            </a:r>
            <a:r>
              <a:rPr lang="de-DE" dirty="0" err="1"/>
              <a:t>Donetsk</a:t>
            </a:r>
            <a:r>
              <a:rPr lang="de-DE" dirty="0"/>
              <a:t>». </a:t>
            </a:r>
            <a:r>
              <a:rPr lang="uk-UA" dirty="0"/>
              <a:t>Всього крісел </a:t>
            </a:r>
            <a:r>
              <a:rPr lang="uk-UA" dirty="0" smtClean="0"/>
              <a:t>налічується </a:t>
            </a:r>
            <a:r>
              <a:rPr lang="uk-UA" dirty="0"/>
              <a:t>більше 50-ти тисяч. </a:t>
            </a:r>
          </a:p>
        </p:txBody>
      </p:sp>
    </p:spTree>
    <p:extLst>
      <p:ext uri="{BB962C8B-B14F-4D97-AF65-F5344CB8AC3E}">
        <p14:creationId xmlns:p14="http://schemas.microsoft.com/office/powerpoint/2010/main" val="40509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pe.ru/1/max/080410/0z1t5p8o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/>
          <a:stretch/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285190"/>
            <a:ext cx="8229600" cy="2160240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У будівлі «Донбас Арени» </a:t>
            </a:r>
            <a:r>
              <a:rPr lang="uk-UA" dirty="0" smtClean="0"/>
              <a:t>розташовані </a:t>
            </a:r>
            <a:r>
              <a:rPr lang="uk-UA" dirty="0"/>
              <a:t>ресторани, </a:t>
            </a:r>
            <a:r>
              <a:rPr lang="uk-UA" dirty="0" err="1" smtClean="0"/>
              <a:t>ландж-бар</a:t>
            </a:r>
            <a:r>
              <a:rPr lang="uk-UA" dirty="0" smtClean="0"/>
              <a:t>, </a:t>
            </a:r>
            <a:r>
              <a:rPr lang="uk-UA" dirty="0"/>
              <a:t>десятки фаст-фудів, торговельних точок, фітнес-центр, корпоративні ложі й навіть пункти першої допомоги. </a:t>
            </a:r>
            <a:r>
              <a:rPr lang="uk-UA" dirty="0" smtClean="0"/>
              <a:t>Тут  знаходяться </a:t>
            </a:r>
            <a:r>
              <a:rPr lang="uk-UA" dirty="0"/>
              <a:t>фан-кафе, музей і фірмовий магазин ФК «Шахтар». </a:t>
            </a:r>
          </a:p>
        </p:txBody>
      </p:sp>
    </p:spTree>
    <p:extLst>
      <p:ext uri="{BB962C8B-B14F-4D97-AF65-F5344CB8AC3E}">
        <p14:creationId xmlns:p14="http://schemas.microsoft.com/office/powerpoint/2010/main" val="29648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http://radikal.ua/data/upload/6895e/6895e/7d804453d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3"/>
          <a:stretch/>
        </p:blipFill>
        <p:spPr bwMode="auto">
          <a:xfrm>
            <a:off x="0" y="0"/>
            <a:ext cx="9214739" cy="68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322</Words>
  <Application>Microsoft Office PowerPoint</Application>
  <PresentationFormat>Экран (4:3)</PresentationFormat>
  <Paragraphs>15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Донбас Арена</dc:title>
  <dc:creator>hp</dc:creator>
  <cp:lastModifiedBy>hp</cp:lastModifiedBy>
  <cp:revision>20</cp:revision>
  <dcterms:created xsi:type="dcterms:W3CDTF">2013-05-18T17:05:39Z</dcterms:created>
  <dcterms:modified xsi:type="dcterms:W3CDTF">2013-05-19T09:45:50Z</dcterms:modified>
</cp:coreProperties>
</file>