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6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vi-VN" b="1" dirty="0" smtClean="0"/>
              <a:t>Футури́зм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endParaRPr lang="uk-UA" sz="1600" dirty="0" smtClean="0"/>
          </a:p>
          <a:p>
            <a:pPr>
              <a:buNone/>
            </a:pPr>
            <a:r>
              <a:rPr lang="ru-RU" sz="2400" b="1" dirty="0" smtClean="0"/>
              <a:t>             </a:t>
            </a:r>
            <a:r>
              <a:rPr lang="ru-RU" sz="2800" b="1" dirty="0" smtClean="0"/>
              <a:t>Футуризм</a:t>
            </a:r>
            <a:r>
              <a:rPr lang="ru-RU" sz="2400" b="1" dirty="0" smtClean="0"/>
              <a:t> — (від </a:t>
            </a:r>
            <a:r>
              <a:rPr lang="ru-RU" sz="2400" b="1" dirty="0" err="1" smtClean="0"/>
              <a:t>італ</a:t>
            </a:r>
            <a:r>
              <a:rPr lang="ru-RU" sz="2400" b="1" dirty="0" smtClean="0"/>
              <a:t>. </a:t>
            </a:r>
            <a:r>
              <a:rPr lang="en-US" sz="2400" b="1" i="1" dirty="0" err="1" smtClean="0"/>
              <a:t>futurismo</a:t>
            </a:r>
            <a:r>
              <a:rPr lang="en-US" sz="2400" b="1" dirty="0" smtClean="0"/>
              <a:t> </a:t>
            </a:r>
            <a:r>
              <a:rPr lang="ru-RU" sz="2400" b="1" dirty="0" smtClean="0"/>
              <a:t>та лат. </a:t>
            </a:r>
            <a:r>
              <a:rPr lang="en-US" sz="2400" b="1" i="1" dirty="0" err="1" smtClean="0"/>
              <a:t>futurum</a:t>
            </a:r>
            <a:r>
              <a:rPr lang="en-US" sz="2400" b="1" dirty="0" smtClean="0"/>
              <a:t> - </a:t>
            </a:r>
            <a:r>
              <a:rPr lang="ru-RU" sz="2400" b="1" dirty="0" err="1" smtClean="0"/>
              <a:t>майбутнє</a:t>
            </a:r>
            <a:r>
              <a:rPr lang="ru-RU" sz="2400" b="1" dirty="0" smtClean="0"/>
              <a:t>). </a:t>
            </a:r>
            <a:r>
              <a:rPr lang="ru-RU" sz="2400" b="1" dirty="0" err="1" smtClean="0"/>
              <a:t>Авангардний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напрям</a:t>
            </a:r>
            <a:r>
              <a:rPr lang="ru-RU" sz="2400" b="1" dirty="0" smtClean="0"/>
              <a:t> у </a:t>
            </a:r>
            <a:r>
              <a:rPr lang="ru-RU" sz="2400" b="1" dirty="0" err="1" smtClean="0"/>
              <a:t>літературі</a:t>
            </a:r>
            <a:r>
              <a:rPr lang="ru-RU" sz="2400" b="1" dirty="0" smtClean="0"/>
              <a:t> й </a:t>
            </a:r>
            <a:r>
              <a:rPr lang="ru-RU" sz="2400" b="1" dirty="0" err="1" smtClean="0"/>
              <a:t>мистецтві</a:t>
            </a:r>
            <a:r>
              <a:rPr lang="ru-RU" sz="2400" b="1" dirty="0" smtClean="0"/>
              <a:t>, що </a:t>
            </a:r>
            <a:r>
              <a:rPr lang="ru-RU" sz="2400" b="1" dirty="0" err="1" smtClean="0"/>
              <a:t>розвинувся</a:t>
            </a:r>
            <a:r>
              <a:rPr lang="ru-RU" sz="2400" b="1" dirty="0" smtClean="0"/>
              <a:t> на початку </a:t>
            </a:r>
            <a:r>
              <a:rPr lang="en-US" sz="2400" b="1" dirty="0" smtClean="0"/>
              <a:t>XX </a:t>
            </a:r>
            <a:r>
              <a:rPr lang="ru-RU" sz="2400" b="1" dirty="0" err="1" smtClean="0"/>
              <a:t>століття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здебільшого</a:t>
            </a:r>
            <a:r>
              <a:rPr lang="ru-RU" sz="2400" b="1" dirty="0" smtClean="0"/>
              <a:t> в </a:t>
            </a:r>
            <a:r>
              <a:rPr lang="ru-RU" sz="2400" b="1" dirty="0" err="1" smtClean="0"/>
              <a:t>Італії</a:t>
            </a:r>
            <a:r>
              <a:rPr lang="ru-RU" sz="2400" b="1" dirty="0" smtClean="0"/>
              <a:t> та Росії й </a:t>
            </a:r>
            <a:r>
              <a:rPr lang="ru-RU" sz="2400" b="1" dirty="0" err="1" smtClean="0"/>
              <a:t>обстоював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крайній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формалізм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пропагував</a:t>
            </a:r>
            <a:r>
              <a:rPr lang="ru-RU" sz="2400" b="1" dirty="0" smtClean="0"/>
              <a:t> культ </a:t>
            </a:r>
            <a:r>
              <a:rPr lang="ru-RU" sz="2400" b="1" dirty="0" err="1" smtClean="0"/>
              <a:t>індивідуалізму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відкидав</a:t>
            </a:r>
            <a:r>
              <a:rPr lang="ru-RU" sz="2400" b="1" dirty="0" smtClean="0"/>
              <a:t> загальноприйняті </a:t>
            </a:r>
            <a:r>
              <a:rPr lang="ru-RU" sz="2400" b="1" dirty="0" err="1" smtClean="0"/>
              <a:t>мовні</a:t>
            </a:r>
            <a:r>
              <a:rPr lang="ru-RU" sz="2400" b="1" dirty="0" smtClean="0"/>
              <a:t> та </a:t>
            </a:r>
            <a:r>
              <a:rPr lang="ru-RU" sz="2400" b="1" dirty="0" err="1" smtClean="0"/>
              <a:t>поетично-мистецькі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норми</a:t>
            </a:r>
            <a:r>
              <a:rPr lang="ru-RU" sz="2400" b="1" dirty="0" smtClean="0"/>
              <a:t>.</a:t>
            </a:r>
            <a:endParaRPr lang="ru-RU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pPr algn="l"/>
            <a:r>
              <a:rPr lang="uk-UA" dirty="0" smtClean="0"/>
              <a:t>Історія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dirty="0" smtClean="0"/>
              <a:t>                </a:t>
            </a:r>
            <a:r>
              <a:rPr lang="ru-RU" sz="3400" dirty="0" err="1" smtClean="0"/>
              <a:t>Творцем</a:t>
            </a:r>
            <a:r>
              <a:rPr lang="ru-RU" sz="3400" dirty="0" smtClean="0"/>
              <a:t> його </a:t>
            </a:r>
            <a:r>
              <a:rPr lang="ru-RU" sz="3400" dirty="0" err="1" smtClean="0"/>
              <a:t>вважають</a:t>
            </a:r>
            <a:r>
              <a:rPr lang="ru-RU" sz="3400" dirty="0" smtClean="0"/>
              <a:t> </a:t>
            </a:r>
            <a:r>
              <a:rPr lang="ru-RU" sz="3400" dirty="0" err="1" smtClean="0"/>
              <a:t>італійського</a:t>
            </a:r>
            <a:r>
              <a:rPr lang="ru-RU" sz="3400" dirty="0" smtClean="0"/>
              <a:t> письменника </a:t>
            </a:r>
            <a:r>
              <a:rPr lang="ru-RU" sz="3400" dirty="0" err="1" smtClean="0"/>
              <a:t>Філіппо</a:t>
            </a:r>
            <a:r>
              <a:rPr lang="ru-RU" sz="3400" dirty="0" smtClean="0"/>
              <a:t> </a:t>
            </a:r>
            <a:r>
              <a:rPr lang="ru-RU" sz="3400" dirty="0" err="1" smtClean="0"/>
              <a:t>Марінетті</a:t>
            </a:r>
            <a:r>
              <a:rPr lang="ru-RU" sz="3400" dirty="0" smtClean="0"/>
              <a:t>, який 1909 року </a:t>
            </a:r>
            <a:r>
              <a:rPr lang="ru-RU" sz="3400" dirty="0" err="1" smtClean="0"/>
              <a:t>опублікував</a:t>
            </a:r>
            <a:r>
              <a:rPr lang="ru-RU" sz="3400" dirty="0" smtClean="0"/>
              <a:t> у </a:t>
            </a:r>
            <a:r>
              <a:rPr lang="ru-RU" sz="3400" dirty="0" err="1" smtClean="0"/>
              <a:t>французькій</a:t>
            </a:r>
            <a:r>
              <a:rPr lang="ru-RU" sz="3400" dirty="0" smtClean="0"/>
              <a:t> </a:t>
            </a:r>
            <a:r>
              <a:rPr lang="ru-RU" sz="3400" dirty="0" err="1" smtClean="0"/>
              <a:t>газеті</a:t>
            </a:r>
            <a:r>
              <a:rPr lang="ru-RU" sz="3400" dirty="0" smtClean="0"/>
              <a:t> «</a:t>
            </a:r>
            <a:r>
              <a:rPr lang="ru-RU" sz="3400" dirty="0" err="1" smtClean="0"/>
              <a:t>Ле</a:t>
            </a:r>
            <a:r>
              <a:rPr lang="ru-RU" sz="3400" dirty="0" smtClean="0"/>
              <a:t> </a:t>
            </a:r>
            <a:r>
              <a:rPr lang="ru-RU" sz="3400" dirty="0" err="1" smtClean="0"/>
              <a:t>Фіґаро</a:t>
            </a:r>
            <a:r>
              <a:rPr lang="ru-RU" sz="3400" dirty="0" smtClean="0"/>
              <a:t>» «</a:t>
            </a:r>
            <a:r>
              <a:rPr lang="ru-RU" sz="3400" i="1" dirty="0" err="1" smtClean="0"/>
              <a:t>Маніфест</a:t>
            </a:r>
            <a:r>
              <a:rPr lang="ru-RU" sz="3400" i="1" dirty="0" smtClean="0"/>
              <a:t> футуризму</a:t>
            </a:r>
            <a:r>
              <a:rPr lang="ru-RU" sz="3400" dirty="0" smtClean="0"/>
              <a:t>». Головне </a:t>
            </a:r>
            <a:r>
              <a:rPr lang="ru-RU" sz="3400" dirty="0" err="1" smtClean="0"/>
              <a:t>завдання</a:t>
            </a:r>
            <a:r>
              <a:rPr lang="ru-RU" sz="3400" dirty="0" smtClean="0"/>
              <a:t> нового </a:t>
            </a:r>
            <a:r>
              <a:rPr lang="ru-RU" sz="3400" dirty="0" err="1" smtClean="0"/>
              <a:t>напряму</a:t>
            </a:r>
            <a:r>
              <a:rPr lang="ru-RU" sz="3400" dirty="0" smtClean="0"/>
              <a:t> </a:t>
            </a:r>
            <a:r>
              <a:rPr lang="ru-RU" sz="3400" dirty="0" err="1" smtClean="0"/>
              <a:t>Марінетті</a:t>
            </a:r>
            <a:r>
              <a:rPr lang="ru-RU" sz="3400" dirty="0" smtClean="0"/>
              <a:t> </a:t>
            </a:r>
            <a:r>
              <a:rPr lang="ru-RU" sz="3400" dirty="0" err="1" smtClean="0"/>
              <a:t>бачив</a:t>
            </a:r>
            <a:r>
              <a:rPr lang="ru-RU" sz="3400" dirty="0" smtClean="0"/>
              <a:t> у </a:t>
            </a:r>
            <a:r>
              <a:rPr lang="ru-RU" sz="3400" dirty="0" err="1" smtClean="0"/>
              <a:t>нищенні</a:t>
            </a:r>
            <a:r>
              <a:rPr lang="ru-RU" sz="3400" dirty="0" smtClean="0"/>
              <a:t> </a:t>
            </a:r>
            <a:r>
              <a:rPr lang="ru-RU" sz="3400" dirty="0" err="1" smtClean="0"/>
              <a:t>панівних</a:t>
            </a:r>
            <a:r>
              <a:rPr lang="ru-RU" sz="3400" dirty="0" smtClean="0"/>
              <a:t> </a:t>
            </a:r>
            <a:r>
              <a:rPr lang="ru-RU" sz="3400" dirty="0" err="1" smtClean="0"/>
              <a:t>у</a:t>
            </a:r>
            <a:r>
              <a:rPr lang="ru-RU" sz="3400" dirty="0" smtClean="0"/>
              <a:t> 19 </a:t>
            </a:r>
            <a:r>
              <a:rPr lang="ru-RU" sz="3400" dirty="0" err="1" smtClean="0"/>
              <a:t>столітті</a:t>
            </a:r>
            <a:r>
              <a:rPr lang="ru-RU" sz="3400" dirty="0" smtClean="0"/>
              <a:t> </a:t>
            </a:r>
            <a:r>
              <a:rPr lang="ru-RU" sz="3400" dirty="0" err="1" smtClean="0"/>
              <a:t>мистецьких</a:t>
            </a:r>
            <a:r>
              <a:rPr lang="ru-RU" sz="3400" dirty="0" smtClean="0"/>
              <a:t> форм, особливо </a:t>
            </a:r>
            <a:r>
              <a:rPr lang="ru-RU" sz="3400" dirty="0" err="1" smtClean="0"/>
              <a:t>реалізму</a:t>
            </a:r>
            <a:r>
              <a:rPr lang="ru-RU" sz="3400" dirty="0" smtClean="0"/>
              <a:t> і </a:t>
            </a:r>
            <a:r>
              <a:rPr lang="ru-RU" sz="3400" dirty="0" err="1" smtClean="0"/>
              <a:t>класики</a:t>
            </a:r>
            <a:r>
              <a:rPr lang="ru-RU" sz="3400" dirty="0" smtClean="0"/>
              <a:t>, та в </a:t>
            </a:r>
            <a:r>
              <a:rPr lang="ru-RU" sz="3400" dirty="0" err="1" smtClean="0"/>
              <a:t>безконтрольному</a:t>
            </a:r>
            <a:r>
              <a:rPr lang="ru-RU" sz="3400" dirty="0" smtClean="0"/>
              <a:t> </a:t>
            </a:r>
            <a:r>
              <a:rPr lang="ru-RU" sz="3400" dirty="0" err="1" smtClean="0"/>
              <a:t>індивідуалізмі</a:t>
            </a:r>
            <a:r>
              <a:rPr lang="ru-RU" sz="3400" dirty="0" smtClean="0"/>
              <a:t>, який </a:t>
            </a:r>
            <a:r>
              <a:rPr lang="ru-RU" sz="3400" dirty="0" err="1" smtClean="0"/>
              <a:t>проявився</a:t>
            </a:r>
            <a:r>
              <a:rPr lang="ru-RU" sz="3400" dirty="0" smtClean="0"/>
              <a:t>  в </a:t>
            </a:r>
            <a:r>
              <a:rPr lang="ru-RU" sz="3400" dirty="0" err="1" smtClean="0"/>
              <a:t>літературі</a:t>
            </a:r>
            <a:r>
              <a:rPr lang="ru-RU" sz="3400" dirty="0" smtClean="0"/>
              <a:t>, особливо в </a:t>
            </a:r>
            <a:r>
              <a:rPr lang="ru-RU" sz="3400" dirty="0" err="1" smtClean="0"/>
              <a:t>поезії</a:t>
            </a:r>
            <a:r>
              <a:rPr lang="ru-RU" sz="3400" dirty="0" smtClean="0"/>
              <a:t>, т. </a:t>
            </a:r>
            <a:r>
              <a:rPr lang="ru-RU" sz="3400" dirty="0" err="1" smtClean="0"/>
              <a:t>зв</a:t>
            </a:r>
            <a:r>
              <a:rPr lang="ru-RU" sz="3400" dirty="0" smtClean="0"/>
              <a:t>. «заумною </a:t>
            </a:r>
            <a:r>
              <a:rPr lang="ru-RU" sz="3400" dirty="0" err="1" smtClean="0"/>
              <a:t>мовою</a:t>
            </a:r>
            <a:r>
              <a:rPr lang="ru-RU" sz="3400" dirty="0" smtClean="0"/>
              <a:t>» — </a:t>
            </a:r>
            <a:r>
              <a:rPr lang="ru-RU" sz="3400" dirty="0" err="1" smtClean="0"/>
              <a:t>творенням</a:t>
            </a:r>
            <a:r>
              <a:rPr lang="ru-RU" sz="3400" dirty="0" smtClean="0"/>
              <a:t> </a:t>
            </a:r>
            <a:r>
              <a:rPr lang="ru-RU" sz="3400" dirty="0" err="1" smtClean="0"/>
              <a:t>нових</a:t>
            </a:r>
            <a:r>
              <a:rPr lang="ru-RU" sz="3400" dirty="0" smtClean="0"/>
              <a:t> </a:t>
            </a:r>
            <a:r>
              <a:rPr lang="ru-RU" sz="3400" dirty="0" err="1" smtClean="0"/>
              <a:t>звуків-слів</a:t>
            </a:r>
            <a:r>
              <a:rPr lang="ru-RU" sz="3400" dirty="0" smtClean="0"/>
              <a:t>, часто без </a:t>
            </a:r>
            <a:r>
              <a:rPr lang="ru-RU" sz="3400" dirty="0" err="1" smtClean="0"/>
              <a:t>жодного</a:t>
            </a:r>
            <a:r>
              <a:rPr lang="ru-RU" sz="3400" dirty="0" smtClean="0"/>
              <a:t> </a:t>
            </a:r>
            <a:r>
              <a:rPr lang="ru-RU" sz="3400" dirty="0" err="1" smtClean="0"/>
              <a:t>глузду</a:t>
            </a:r>
            <a:r>
              <a:rPr lang="ru-RU" sz="3400" dirty="0" smtClean="0"/>
              <a:t>. Характеристичною </a:t>
            </a:r>
            <a:r>
              <a:rPr lang="ru-RU" sz="3400" dirty="0" err="1" smtClean="0"/>
              <a:t>прикметою</a:t>
            </a:r>
            <a:r>
              <a:rPr lang="ru-RU" sz="3400" dirty="0" smtClean="0"/>
              <a:t> </a:t>
            </a:r>
            <a:r>
              <a:rPr lang="ru-RU" sz="3400" dirty="0" err="1" smtClean="0"/>
              <a:t>Філіппо</a:t>
            </a:r>
            <a:r>
              <a:rPr lang="ru-RU" sz="3400" dirty="0" smtClean="0"/>
              <a:t> </a:t>
            </a:r>
            <a:r>
              <a:rPr lang="ru-RU" sz="3400" dirty="0" err="1" smtClean="0"/>
              <a:t>була</a:t>
            </a:r>
            <a:r>
              <a:rPr lang="ru-RU" sz="3400" dirty="0" smtClean="0"/>
              <a:t> тематика </a:t>
            </a:r>
            <a:r>
              <a:rPr lang="ru-RU" sz="3400" dirty="0" err="1" smtClean="0"/>
              <a:t>урбанізму</a:t>
            </a:r>
            <a:r>
              <a:rPr lang="ru-RU" sz="3400" dirty="0" smtClean="0"/>
              <a:t> й </a:t>
            </a:r>
            <a:r>
              <a:rPr lang="ru-RU" sz="3400" dirty="0" err="1" smtClean="0"/>
              <a:t>індустріалізації</a:t>
            </a:r>
            <a:r>
              <a:rPr lang="ru-RU" sz="3400" dirty="0" smtClean="0"/>
              <a:t>, що мала </a:t>
            </a:r>
            <a:r>
              <a:rPr lang="ru-RU" sz="3400" dirty="0" err="1" smtClean="0"/>
              <a:t>віддати</a:t>
            </a:r>
            <a:r>
              <a:rPr lang="ru-RU" sz="3400" dirty="0" smtClean="0"/>
              <a:t> ідеї й дух </a:t>
            </a:r>
            <a:r>
              <a:rPr lang="ru-RU" sz="3400" dirty="0" err="1" smtClean="0"/>
              <a:t>майбутнього</a:t>
            </a:r>
            <a:r>
              <a:rPr lang="ru-RU" sz="3400" dirty="0" smtClean="0"/>
              <a:t> </a:t>
            </a:r>
            <a:r>
              <a:rPr lang="ru-RU" sz="3400" dirty="0" err="1" smtClean="0"/>
              <a:t>космополітичного</a:t>
            </a:r>
            <a:r>
              <a:rPr lang="ru-RU" sz="3400" dirty="0" smtClean="0"/>
              <a:t> </a:t>
            </a:r>
            <a:r>
              <a:rPr lang="ru-RU" sz="3400" dirty="0" err="1" smtClean="0"/>
              <a:t>суспільства</a:t>
            </a:r>
            <a:r>
              <a:rPr lang="ru-RU" sz="3400" dirty="0" smtClean="0"/>
              <a:t>, </a:t>
            </a:r>
            <a:r>
              <a:rPr lang="ru-RU" sz="3400" dirty="0" err="1" smtClean="0"/>
              <a:t>протиставлені</a:t>
            </a:r>
            <a:r>
              <a:rPr lang="ru-RU" sz="3400" dirty="0" smtClean="0"/>
              <a:t> </a:t>
            </a:r>
            <a:r>
              <a:rPr lang="ru-RU" sz="3400" dirty="0" err="1" smtClean="0"/>
              <a:t>усталеним</a:t>
            </a:r>
            <a:r>
              <a:rPr lang="ru-RU" sz="3400" dirty="0" smtClean="0"/>
              <a:t> </a:t>
            </a:r>
            <a:r>
              <a:rPr lang="ru-RU" sz="3400" dirty="0" err="1" smtClean="0"/>
              <a:t>естетичним</a:t>
            </a:r>
            <a:r>
              <a:rPr lang="ru-RU" sz="3400" dirty="0" smtClean="0"/>
              <a:t> </a:t>
            </a:r>
            <a:r>
              <a:rPr lang="ru-RU" sz="3400" dirty="0" err="1" smtClean="0"/>
              <a:t>смакам</a:t>
            </a:r>
            <a:r>
              <a:rPr lang="ru-RU" sz="3400" dirty="0" smtClean="0"/>
              <a:t>, часто з метою «</a:t>
            </a:r>
            <a:r>
              <a:rPr lang="ru-RU" sz="3400" dirty="0" err="1" smtClean="0"/>
              <a:t>епатувати</a:t>
            </a:r>
            <a:r>
              <a:rPr lang="ru-RU" sz="3400" dirty="0" smtClean="0"/>
              <a:t> буржуа», </a:t>
            </a:r>
            <a:r>
              <a:rPr lang="ru-RU" sz="3400" dirty="0" err="1" smtClean="0"/>
              <a:t>провокувати</a:t>
            </a:r>
            <a:r>
              <a:rPr lang="ru-RU" sz="3400" dirty="0" smtClean="0"/>
              <a:t> його </a:t>
            </a:r>
            <a:r>
              <a:rPr lang="ru-RU" sz="3400" dirty="0" err="1" smtClean="0"/>
              <a:t>всілякими</a:t>
            </a:r>
            <a:r>
              <a:rPr lang="ru-RU" sz="3400" dirty="0" smtClean="0"/>
              <a:t> </a:t>
            </a:r>
            <a:r>
              <a:rPr lang="ru-RU" sz="3400" dirty="0" err="1" smtClean="0"/>
              <a:t>вигадками</a:t>
            </a:r>
            <a:r>
              <a:rPr lang="ru-RU" sz="3400" dirty="0" smtClean="0"/>
              <a:t> й </a:t>
            </a:r>
            <a:r>
              <a:rPr lang="ru-RU" sz="3400" dirty="0" err="1" smtClean="0"/>
              <a:t>деформаціями</a:t>
            </a:r>
            <a:r>
              <a:rPr lang="ru-RU" sz="3400" dirty="0" smtClean="0"/>
              <a:t>.</a:t>
            </a:r>
            <a:endParaRPr lang="ru-RU" sz="3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pPr algn="l"/>
            <a:r>
              <a:rPr lang="uk-UA" sz="2800" dirty="0" smtClean="0"/>
              <a:t>Поняття футуризму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            Футуризм — це </a:t>
            </a:r>
            <a:r>
              <a:rPr lang="ru-RU" dirty="0" err="1" smtClean="0"/>
              <a:t>мистецтво</a:t>
            </a:r>
            <a:r>
              <a:rPr lang="ru-RU" dirty="0" smtClean="0"/>
              <a:t> </a:t>
            </a:r>
            <a:r>
              <a:rPr lang="ru-RU" dirty="0" err="1" smtClean="0"/>
              <a:t>антигуманізму</a:t>
            </a:r>
            <a:r>
              <a:rPr lang="ru-RU" dirty="0" smtClean="0"/>
              <a:t>, яке має </a:t>
            </a:r>
            <a:r>
              <a:rPr lang="ru-RU" dirty="0" err="1" smtClean="0"/>
              <a:t>відбити</a:t>
            </a:r>
            <a:r>
              <a:rPr lang="ru-RU" dirty="0" smtClean="0"/>
              <a:t> </a:t>
            </a:r>
            <a:r>
              <a:rPr lang="ru-RU" dirty="0" err="1" smtClean="0"/>
              <a:t>настання</a:t>
            </a:r>
            <a:r>
              <a:rPr lang="ru-RU" dirty="0" smtClean="0"/>
              <a:t> часу </a:t>
            </a:r>
            <a:r>
              <a:rPr lang="ru-RU" dirty="0" err="1" smtClean="0"/>
              <a:t>техніки</a:t>
            </a:r>
            <a:r>
              <a:rPr lang="ru-RU" dirty="0" smtClean="0"/>
              <a:t>. </a:t>
            </a:r>
            <a:r>
              <a:rPr lang="ru-RU" dirty="0" err="1" smtClean="0"/>
              <a:t>Спрямування</a:t>
            </a:r>
            <a:r>
              <a:rPr lang="ru-RU" dirty="0" smtClean="0"/>
              <a:t> футуризму можна </a:t>
            </a:r>
            <a:r>
              <a:rPr lang="ru-RU" dirty="0" err="1" smtClean="0"/>
              <a:t>виразити</a:t>
            </a:r>
            <a:r>
              <a:rPr lang="ru-RU" dirty="0" smtClean="0"/>
              <a:t> </a:t>
            </a:r>
            <a:r>
              <a:rPr lang="ru-RU" dirty="0" err="1" smtClean="0"/>
              <a:t>трьома</a:t>
            </a:r>
            <a:r>
              <a:rPr lang="ru-RU" dirty="0" smtClean="0"/>
              <a:t> «М»: </a:t>
            </a:r>
            <a:r>
              <a:rPr lang="ru-RU" dirty="0" err="1" smtClean="0"/>
              <a:t>місто</a:t>
            </a:r>
            <a:r>
              <a:rPr lang="ru-RU" dirty="0" smtClean="0"/>
              <a:t>, машина, </a:t>
            </a:r>
            <a:r>
              <a:rPr lang="ru-RU" dirty="0" err="1" smtClean="0"/>
              <a:t>маса</a:t>
            </a:r>
            <a:r>
              <a:rPr lang="ru-RU" dirty="0" smtClean="0"/>
              <a:t>. Дві </a:t>
            </a:r>
            <a:r>
              <a:rPr lang="ru-RU" dirty="0" err="1" smtClean="0"/>
              <a:t>головні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футуризму: </a:t>
            </a:r>
            <a:r>
              <a:rPr lang="ru-RU" dirty="0" err="1" smtClean="0"/>
              <a:t>по-перше</a:t>
            </a:r>
            <a:r>
              <a:rPr lang="ru-RU" dirty="0" smtClean="0"/>
              <a:t>, </a:t>
            </a:r>
            <a:r>
              <a:rPr lang="ru-RU" dirty="0" err="1" smtClean="0"/>
              <a:t>нове</a:t>
            </a:r>
            <a:r>
              <a:rPr lang="ru-RU" dirty="0" smtClean="0"/>
              <a:t> </a:t>
            </a:r>
            <a:r>
              <a:rPr lang="ru-RU" dirty="0" err="1" smtClean="0"/>
              <a:t>мистецтво</a:t>
            </a:r>
            <a:r>
              <a:rPr lang="ru-RU" dirty="0" smtClean="0"/>
              <a:t> зовсім не </a:t>
            </a:r>
            <a:r>
              <a:rPr lang="ru-RU" dirty="0" err="1" smtClean="0"/>
              <a:t>цікавиться</a:t>
            </a:r>
            <a:r>
              <a:rPr lang="ru-RU" dirty="0" smtClean="0"/>
              <a:t> </a:t>
            </a:r>
            <a:r>
              <a:rPr lang="ru-RU" dirty="0" err="1" smtClean="0"/>
              <a:t>людиною</a:t>
            </a:r>
            <a:r>
              <a:rPr lang="ru-RU" dirty="0" smtClean="0"/>
              <a:t>. </a:t>
            </a:r>
            <a:r>
              <a:rPr lang="ru-RU" dirty="0" err="1" smtClean="0"/>
              <a:t>Психологізм</a:t>
            </a:r>
            <a:r>
              <a:rPr lang="ru-RU" dirty="0" smtClean="0"/>
              <a:t> — характерна риса </a:t>
            </a:r>
            <a:r>
              <a:rPr lang="ru-RU" dirty="0" err="1" smtClean="0"/>
              <a:t>міщанської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, яка </a:t>
            </a:r>
            <a:r>
              <a:rPr lang="ru-RU" dirty="0" err="1" smtClean="0"/>
              <a:t>вмирає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цікавить</a:t>
            </a:r>
            <a:r>
              <a:rPr lang="ru-RU" dirty="0" smtClean="0"/>
              <a:t> душа — </a:t>
            </a:r>
            <a:r>
              <a:rPr lang="ru-RU" dirty="0" err="1" smtClean="0"/>
              <a:t>пізнай</a:t>
            </a:r>
            <a:r>
              <a:rPr lang="ru-RU" dirty="0" smtClean="0"/>
              <a:t> машину. </a:t>
            </a:r>
            <a:r>
              <a:rPr lang="ru-RU" dirty="0" err="1" smtClean="0"/>
              <a:t>По-друге</a:t>
            </a:r>
            <a:r>
              <a:rPr lang="ru-RU" dirty="0" smtClean="0"/>
              <a:t>, для цього </a:t>
            </a:r>
            <a:r>
              <a:rPr lang="ru-RU" dirty="0" err="1" smtClean="0"/>
              <a:t>мистецтва</a:t>
            </a:r>
            <a:r>
              <a:rPr lang="ru-RU" dirty="0" smtClean="0"/>
              <a:t> характерний </a:t>
            </a:r>
            <a:r>
              <a:rPr lang="ru-RU" dirty="0" err="1" smtClean="0"/>
              <a:t>виключний</a:t>
            </a:r>
            <a:r>
              <a:rPr lang="ru-RU" dirty="0" smtClean="0"/>
              <a:t> </a:t>
            </a:r>
            <a:r>
              <a:rPr lang="ru-RU" dirty="0" err="1" smtClean="0"/>
              <a:t>динамізм</a:t>
            </a:r>
            <a:r>
              <a:rPr lang="ru-RU" dirty="0" smtClean="0"/>
              <a:t>, </a:t>
            </a:r>
            <a:r>
              <a:rPr lang="ru-RU" dirty="0" err="1" smtClean="0"/>
              <a:t>опоетизування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, </a:t>
            </a:r>
            <a:r>
              <a:rPr lang="ru-RU" dirty="0" err="1" smtClean="0"/>
              <a:t>швидкості</a:t>
            </a:r>
            <a:r>
              <a:rPr lang="ru-RU" dirty="0" smtClean="0"/>
              <a:t>, </a:t>
            </a:r>
            <a:r>
              <a:rPr lang="ru-RU" dirty="0" err="1" smtClean="0"/>
              <a:t>зорові</a:t>
            </a:r>
            <a:r>
              <a:rPr lang="ru-RU" dirty="0" smtClean="0"/>
              <a:t> </a:t>
            </a:r>
            <a:r>
              <a:rPr lang="ru-RU" dirty="0" err="1" smtClean="0"/>
              <a:t>пошуки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 </a:t>
            </a:r>
            <a:r>
              <a:rPr lang="ru-RU" dirty="0" err="1" smtClean="0"/>
              <a:t>зображення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. </a:t>
            </a:r>
            <a:r>
              <a:rPr lang="ru-RU" dirty="0" err="1" smtClean="0"/>
              <a:t>Зупинка</a:t>
            </a:r>
            <a:r>
              <a:rPr lang="ru-RU" dirty="0" smtClean="0"/>
              <a:t> є злом, </a:t>
            </a:r>
            <a:r>
              <a:rPr lang="ru-RU" dirty="0" err="1" smtClean="0"/>
              <a:t>отже</a:t>
            </a:r>
            <a:r>
              <a:rPr lang="ru-RU" dirty="0" smtClean="0"/>
              <a:t> — </a:t>
            </a:r>
            <a:r>
              <a:rPr lang="ru-RU" dirty="0" err="1" smtClean="0"/>
              <a:t>футуристи</a:t>
            </a:r>
            <a:r>
              <a:rPr lang="ru-RU" dirty="0" smtClean="0"/>
              <a:t> </a:t>
            </a:r>
            <a:r>
              <a:rPr lang="ru-RU" dirty="0" err="1" smtClean="0"/>
              <a:t>вживали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принципи</a:t>
            </a:r>
            <a:r>
              <a:rPr lang="ru-RU" dirty="0" smtClean="0"/>
              <a:t> </a:t>
            </a:r>
            <a:r>
              <a:rPr lang="ru-RU" dirty="0" err="1" smtClean="0"/>
              <a:t>динамізації</a:t>
            </a:r>
            <a:r>
              <a:rPr lang="ru-RU" dirty="0" smtClean="0"/>
              <a:t> свого </a:t>
            </a:r>
            <a:r>
              <a:rPr lang="ru-RU" dirty="0" err="1" smtClean="0"/>
              <a:t>художнього</a:t>
            </a:r>
            <a:r>
              <a:rPr lang="ru-RU" dirty="0" smtClean="0"/>
              <a:t> тексту: </a:t>
            </a:r>
            <a:r>
              <a:rPr lang="ru-RU" dirty="0" err="1" smtClean="0"/>
              <a:t>тексти</a:t>
            </a:r>
            <a:r>
              <a:rPr lang="ru-RU" dirty="0" smtClean="0"/>
              <a:t> </a:t>
            </a:r>
            <a:r>
              <a:rPr lang="ru-RU" dirty="0" err="1" smtClean="0"/>
              <a:t>записувалися</a:t>
            </a:r>
            <a:r>
              <a:rPr lang="ru-RU" dirty="0" smtClean="0"/>
              <a:t> без </a:t>
            </a:r>
            <a:r>
              <a:rPr lang="ru-RU" dirty="0" err="1" smtClean="0"/>
              <a:t>розділових</a:t>
            </a:r>
            <a:r>
              <a:rPr lang="ru-RU" dirty="0" smtClean="0"/>
              <a:t> </a:t>
            </a:r>
            <a:r>
              <a:rPr lang="ru-RU" dirty="0" err="1" smtClean="0"/>
              <a:t>знаків</a:t>
            </a:r>
            <a:r>
              <a:rPr lang="ru-RU" dirty="0" smtClean="0"/>
              <a:t>, </a:t>
            </a:r>
            <a:r>
              <a:rPr lang="ru-RU" dirty="0" err="1" smtClean="0"/>
              <a:t>без</a:t>
            </a:r>
            <a:r>
              <a:rPr lang="ru-RU" dirty="0" smtClean="0"/>
              <a:t> великих і </a:t>
            </a:r>
            <a:r>
              <a:rPr lang="ru-RU" dirty="0" err="1" smtClean="0"/>
              <a:t>малих</a:t>
            </a:r>
            <a:r>
              <a:rPr lang="ru-RU" dirty="0" smtClean="0"/>
              <a:t> букв. На думку </a:t>
            </a:r>
            <a:r>
              <a:rPr lang="ru-RU" dirty="0" err="1" smtClean="0"/>
              <a:t>футуристів</a:t>
            </a:r>
            <a:r>
              <a:rPr lang="ru-RU" dirty="0" smtClean="0"/>
              <a:t>, </a:t>
            </a:r>
            <a:r>
              <a:rPr lang="ru-RU" dirty="0" err="1" smtClean="0"/>
              <a:t>найбільше</a:t>
            </a:r>
            <a:r>
              <a:rPr lang="ru-RU" dirty="0" smtClean="0"/>
              <a:t> </a:t>
            </a:r>
            <a:r>
              <a:rPr lang="ru-RU" dirty="0" err="1" smtClean="0"/>
              <a:t>перешкод</a:t>
            </a:r>
            <a:r>
              <a:rPr lang="ru-RU" dirty="0" smtClean="0"/>
              <a:t> для </a:t>
            </a:r>
            <a:r>
              <a:rPr lang="ru-RU" dirty="0" err="1" smtClean="0"/>
              <a:t>руху</a:t>
            </a:r>
            <a:r>
              <a:rPr lang="ru-RU" dirty="0" smtClean="0"/>
              <a:t> </a:t>
            </a:r>
            <a:r>
              <a:rPr lang="ru-RU" dirty="0" err="1" smtClean="0"/>
              <a:t>роблять</a:t>
            </a:r>
            <a:r>
              <a:rPr lang="ru-RU" dirty="0" smtClean="0"/>
              <a:t> </a:t>
            </a:r>
            <a:r>
              <a:rPr lang="ru-RU" dirty="0" err="1" smtClean="0"/>
              <a:t>прикметники</a:t>
            </a:r>
            <a:r>
              <a:rPr lang="ru-RU" dirty="0" smtClean="0"/>
              <a:t> й </a:t>
            </a:r>
            <a:r>
              <a:rPr lang="ru-RU" dirty="0" err="1" smtClean="0"/>
              <a:t>прийменники</a:t>
            </a:r>
            <a:r>
              <a:rPr lang="ru-RU" dirty="0" smtClean="0"/>
              <a:t>. На перший план </a:t>
            </a:r>
            <a:r>
              <a:rPr lang="ru-RU" dirty="0" err="1" smtClean="0"/>
              <a:t>висувається</a:t>
            </a:r>
            <a:r>
              <a:rPr lang="ru-RU" dirty="0" smtClean="0"/>
              <a:t> </a:t>
            </a:r>
            <a:r>
              <a:rPr lang="ru-RU" dirty="0" err="1" smtClean="0"/>
              <a:t>дієслово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uk-UA" sz="3200" dirty="0" smtClean="0"/>
              <a:t>Визначні риси футуризму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 err="1" smtClean="0"/>
              <a:t>заперечення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традиційної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культури</a:t>
            </a:r>
            <a:r>
              <a:rPr lang="ru-RU" sz="2400" b="1" dirty="0" smtClean="0"/>
              <a:t> (особливо її </a:t>
            </a:r>
            <a:r>
              <a:rPr lang="ru-RU" sz="2400" b="1" dirty="0" err="1" smtClean="0"/>
              <a:t>моральних</a:t>
            </a:r>
            <a:r>
              <a:rPr lang="ru-RU" sz="2400" b="1" dirty="0" smtClean="0"/>
              <a:t> і </a:t>
            </a:r>
            <a:r>
              <a:rPr lang="ru-RU" sz="2400" b="1" dirty="0" err="1" smtClean="0"/>
              <a:t>художніх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цінностей</a:t>
            </a:r>
            <a:r>
              <a:rPr lang="ru-RU" sz="2400" b="1" dirty="0" smtClean="0"/>
              <a:t>)</a:t>
            </a:r>
          </a:p>
          <a:p>
            <a:r>
              <a:rPr lang="ru-RU" sz="2400" b="1" dirty="0" err="1" smtClean="0"/>
              <a:t>прагнення</a:t>
            </a:r>
            <a:r>
              <a:rPr lang="ru-RU" sz="2400" b="1" dirty="0" smtClean="0"/>
              <a:t> до </a:t>
            </a:r>
            <a:r>
              <a:rPr lang="ru-RU" sz="2400" b="1" dirty="0" err="1" smtClean="0"/>
              <a:t>новацій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бунтівливості</a:t>
            </a:r>
            <a:r>
              <a:rPr lang="ru-RU" sz="2400" b="1" dirty="0" smtClean="0"/>
              <a:t> порушення </a:t>
            </a:r>
            <a:r>
              <a:rPr lang="ru-RU" sz="2400" b="1" dirty="0" err="1" smtClean="0"/>
              <a:t>традицій</a:t>
            </a:r>
            <a:endParaRPr lang="ru-RU" sz="2400" b="1" dirty="0" smtClean="0"/>
          </a:p>
          <a:p>
            <a:r>
              <a:rPr lang="ru-RU" sz="2400" b="1" dirty="0" err="1" smtClean="0"/>
              <a:t>культивування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урбанізму</a:t>
            </a:r>
            <a:r>
              <a:rPr lang="ru-RU" sz="2400" b="1" dirty="0" smtClean="0"/>
              <a:t> (</a:t>
            </a:r>
            <a:r>
              <a:rPr lang="ru-RU" sz="2400" b="1" dirty="0" err="1" smtClean="0"/>
              <a:t>естетика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машинної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індустрії</a:t>
            </a:r>
            <a:r>
              <a:rPr lang="ru-RU" sz="2400" b="1" dirty="0" smtClean="0"/>
              <a:t> і великого </a:t>
            </a:r>
            <a:r>
              <a:rPr lang="ru-RU" sz="2400" b="1" dirty="0" err="1" smtClean="0"/>
              <a:t>міста</a:t>
            </a:r>
            <a:r>
              <a:rPr lang="ru-RU" sz="2400" b="1" dirty="0" smtClean="0"/>
              <a:t>)</a:t>
            </a:r>
          </a:p>
          <a:p>
            <a:r>
              <a:rPr lang="ru-RU" sz="2400" b="1" dirty="0" err="1" smtClean="0"/>
              <a:t>переплетіння</a:t>
            </a:r>
            <a:r>
              <a:rPr lang="ru-RU" sz="2400" b="1" dirty="0" smtClean="0"/>
              <a:t> документального </a:t>
            </a:r>
            <a:r>
              <a:rPr lang="ru-RU" sz="2400" b="1" dirty="0" err="1" smtClean="0"/>
              <a:t>матеріалу</a:t>
            </a:r>
            <a:r>
              <a:rPr lang="ru-RU" sz="2400" b="1" dirty="0" smtClean="0"/>
              <a:t> з фантастикою</a:t>
            </a:r>
          </a:p>
          <a:p>
            <a:r>
              <a:rPr lang="ru-RU" sz="2400" b="1" dirty="0" smtClean="0"/>
              <a:t>у </a:t>
            </a:r>
            <a:r>
              <a:rPr lang="ru-RU" sz="2400" b="1" dirty="0" err="1" smtClean="0"/>
              <a:t>поезії</a:t>
            </a:r>
            <a:r>
              <a:rPr lang="ru-RU" sz="2400" b="1" dirty="0" smtClean="0"/>
              <a:t> — </a:t>
            </a:r>
            <a:r>
              <a:rPr lang="ru-RU" sz="2400" b="1" dirty="0" err="1" smtClean="0"/>
              <a:t>руйнування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загальноприйнятої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мови</a:t>
            </a:r>
            <a:r>
              <a:rPr lang="ru-RU" sz="2400" b="1" dirty="0" smtClean="0"/>
              <a:t>, використання «</a:t>
            </a:r>
            <a:r>
              <a:rPr lang="ru-RU" sz="2400" b="1" dirty="0" err="1" smtClean="0"/>
              <a:t>слів</a:t>
            </a:r>
            <a:r>
              <a:rPr lang="ru-RU" sz="2400" b="1" dirty="0" smtClean="0"/>
              <a:t> на </a:t>
            </a:r>
            <a:r>
              <a:rPr lang="ru-RU" sz="2400" b="1" dirty="0" err="1" smtClean="0"/>
              <a:t>свободі</a:t>
            </a:r>
            <a:r>
              <a:rPr lang="ru-RU" sz="2400" b="1" dirty="0" smtClean="0"/>
              <a:t>»</a:t>
            </a:r>
            <a:endParaRPr lang="ru-RU" sz="2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/>
              <a:t>           </a:t>
            </a:r>
          </a:p>
          <a:p>
            <a:pPr>
              <a:buNone/>
            </a:pPr>
            <a:endParaRPr lang="ru-RU" sz="2000" b="1" dirty="0" smtClean="0"/>
          </a:p>
          <a:p>
            <a:pPr algn="ctr">
              <a:buNone/>
            </a:pPr>
            <a:r>
              <a:rPr lang="ru-RU" sz="2000" b="1" dirty="0" smtClean="0"/>
              <a:t>            </a:t>
            </a:r>
            <a:r>
              <a:rPr lang="ru-RU" sz="2400" b="1" dirty="0" err="1" smtClean="0"/>
              <a:t>Футуристи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вважали</a:t>
            </a:r>
            <a:r>
              <a:rPr lang="ru-RU" sz="2400" b="1" dirty="0" smtClean="0"/>
              <a:t> себе </a:t>
            </a:r>
            <a:r>
              <a:rPr lang="ru-RU" sz="2400" b="1" dirty="0" err="1" smtClean="0"/>
              <a:t>революціонерами</a:t>
            </a:r>
            <a:r>
              <a:rPr lang="ru-RU" sz="2400" b="1" dirty="0" smtClean="0"/>
              <a:t> в </a:t>
            </a:r>
            <a:r>
              <a:rPr lang="ru-RU" sz="2400" b="1" dirty="0" err="1" smtClean="0"/>
              <a:t>мистецтв</a:t>
            </a:r>
            <a:r>
              <a:rPr lang="ru-RU" sz="2400" b="1" dirty="0" smtClean="0"/>
              <a:t>:, </a:t>
            </a:r>
            <a:r>
              <a:rPr lang="ru-RU" sz="2400" b="1" dirty="0" err="1" smtClean="0"/>
              <a:t>непримиренними</a:t>
            </a:r>
            <a:r>
              <a:rPr lang="ru-RU" sz="2400" b="1" dirty="0" smtClean="0"/>
              <a:t> супротивниками буржуазного </a:t>
            </a:r>
            <a:r>
              <a:rPr lang="ru-RU" sz="2400" b="1" dirty="0" err="1" smtClean="0"/>
              <a:t>суспільства</a:t>
            </a:r>
            <a:r>
              <a:rPr lang="ru-RU" sz="2400" b="1" dirty="0" smtClean="0"/>
              <a:t>, його </a:t>
            </a:r>
            <a:r>
              <a:rPr lang="ru-RU" sz="2400" b="1" dirty="0" err="1" smtClean="0"/>
              <a:t>моралі</a:t>
            </a:r>
            <a:r>
              <a:rPr lang="ru-RU" sz="2400" b="1" dirty="0" smtClean="0"/>
              <a:t> й </a:t>
            </a:r>
            <a:r>
              <a:rPr lang="ru-RU" sz="2400" b="1" dirty="0" err="1" smtClean="0"/>
              <a:t>естетики</a:t>
            </a:r>
            <a:r>
              <a:rPr lang="ru-RU" sz="2400" b="1" dirty="0" smtClean="0"/>
              <a:t>. Особливо </a:t>
            </a:r>
            <a:r>
              <a:rPr lang="ru-RU" sz="2400" b="1" dirty="0" err="1" smtClean="0"/>
              <a:t>агресивний</a:t>
            </a:r>
            <a:r>
              <a:rPr lang="ru-RU" sz="2400" b="1" dirty="0" smtClean="0"/>
              <a:t> футуризм став з </a:t>
            </a:r>
            <a:r>
              <a:rPr lang="ru-RU" sz="2400" b="1" dirty="0" err="1" smtClean="0"/>
              <a:t>появою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талановитого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лідера</a:t>
            </a:r>
            <a:r>
              <a:rPr lang="ru-RU" sz="2400" b="1" dirty="0" smtClean="0"/>
              <a:t> - В. </a:t>
            </a:r>
            <a:r>
              <a:rPr lang="ru-RU" sz="2400" b="1" dirty="0" err="1" smtClean="0"/>
              <a:t>Маяковського</a:t>
            </a:r>
            <a:r>
              <a:rPr lang="ru-RU" sz="2400" b="1" dirty="0" smtClean="0"/>
              <a:t>, одного з </a:t>
            </a:r>
            <a:r>
              <a:rPr lang="ru-RU" sz="2400" b="1" dirty="0" err="1" smtClean="0"/>
              <a:t>авторів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листівки-маніфесту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</a:t>
            </a:r>
            <a:r>
              <a:rPr lang="ru-RU" sz="2400" b="1" dirty="0" smtClean="0"/>
              <a:t> відомим уже в </a:t>
            </a:r>
            <a:r>
              <a:rPr lang="ru-RU" sz="2400" b="1" dirty="0" err="1" smtClean="0"/>
              <a:t>літературних</a:t>
            </a:r>
            <a:r>
              <a:rPr lang="ru-RU" sz="2400" b="1" dirty="0" smtClean="0"/>
              <a:t> колах </a:t>
            </a:r>
            <a:r>
              <a:rPr lang="ru-RU" sz="2400" b="1" dirty="0" err="1" smtClean="0"/>
              <a:t>назвою</a:t>
            </a:r>
            <a:r>
              <a:rPr lang="ru-RU" sz="2400" b="1" dirty="0" smtClean="0"/>
              <a:t> «</a:t>
            </a:r>
            <a:r>
              <a:rPr lang="ru-RU" sz="2400" b="1" dirty="0" err="1" smtClean="0"/>
              <a:t>Ляпас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суспільному</a:t>
            </a:r>
            <a:r>
              <a:rPr lang="ru-RU" sz="2400" b="1" dirty="0" smtClean="0"/>
              <a:t> смаку». </a:t>
            </a:r>
            <a:endParaRPr lang="ru-RU" sz="24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014-014-Futurist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285728"/>
            <a:ext cx="8079898" cy="6059924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000" dirty="0" smtClean="0"/>
              <a:t>    </a:t>
            </a:r>
          </a:p>
          <a:p>
            <a:pPr>
              <a:buNone/>
            </a:pPr>
            <a:r>
              <a:rPr lang="uk-UA" sz="2000" dirty="0" smtClean="0"/>
              <a:t>      </a:t>
            </a:r>
          </a:p>
          <a:p>
            <a:pPr algn="ctr">
              <a:buNone/>
            </a:pPr>
            <a:r>
              <a:rPr lang="ru-RU" sz="2400" b="1" dirty="0" smtClean="0"/>
              <a:t>          </a:t>
            </a:r>
            <a:r>
              <a:rPr lang="ru-RU" sz="2400" b="1" dirty="0" err="1" smtClean="0"/>
              <a:t>Італійські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футуристи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підтримували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ідеологію</a:t>
            </a:r>
            <a:r>
              <a:rPr lang="ru-RU" sz="2400" b="1" dirty="0" smtClean="0"/>
              <a:t> фашизму. Вони закликали до </a:t>
            </a:r>
            <a:r>
              <a:rPr lang="ru-RU" sz="2400" b="1" dirty="0" err="1" smtClean="0"/>
              <a:t>жорстокості</a:t>
            </a:r>
            <a:r>
              <a:rPr lang="ru-RU" sz="2400" b="1" dirty="0" smtClean="0"/>
              <a:t> і </a:t>
            </a:r>
            <a:r>
              <a:rPr lang="ru-RU" sz="2400" b="1" dirty="0" err="1" smtClean="0"/>
              <a:t>насильства</a:t>
            </a:r>
            <a:r>
              <a:rPr lang="ru-RU" sz="2400" b="1" dirty="0" smtClean="0"/>
              <a:t>, заявляли, що без </a:t>
            </a:r>
            <a:r>
              <a:rPr lang="ru-RU" sz="2400" b="1" dirty="0" err="1" smtClean="0"/>
              <a:t>жорстокості</a:t>
            </a:r>
            <a:r>
              <a:rPr lang="ru-RU" sz="2400" b="1" dirty="0" smtClean="0"/>
              <a:t> нема </a:t>
            </a:r>
            <a:r>
              <a:rPr lang="ru-RU" sz="2400" b="1" dirty="0" err="1" smtClean="0"/>
              <a:t>мистецтва</a:t>
            </a:r>
            <a:r>
              <a:rPr lang="ru-RU" sz="2400" b="1" dirty="0" smtClean="0"/>
              <a:t>, без </a:t>
            </a:r>
            <a:r>
              <a:rPr lang="ru-RU" sz="2400" b="1" dirty="0" err="1" smtClean="0"/>
              <a:t>агресивності</a:t>
            </a:r>
            <a:r>
              <a:rPr lang="ru-RU" sz="2400" b="1" dirty="0" smtClean="0"/>
              <a:t> нема </a:t>
            </a:r>
            <a:r>
              <a:rPr lang="ru-RU" sz="2400" b="1" dirty="0" err="1" smtClean="0"/>
              <a:t>шедеврів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98</TotalTime>
  <Words>199</Words>
  <PresentationFormat>Экран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Футури́зм</vt:lpstr>
      <vt:lpstr>Слайд 2</vt:lpstr>
      <vt:lpstr>Історія</vt:lpstr>
      <vt:lpstr>Поняття футуризму</vt:lpstr>
      <vt:lpstr>Визначні риси футуризму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Футури́зм</dc:title>
  <dc:creator>Full</dc:creator>
  <cp:lastModifiedBy>Full</cp:lastModifiedBy>
  <cp:revision>12</cp:revision>
  <dcterms:created xsi:type="dcterms:W3CDTF">2013-09-10T18:46:22Z</dcterms:created>
  <dcterms:modified xsi:type="dcterms:W3CDTF">2014-06-03T08:00:35Z</dcterms:modified>
</cp:coreProperties>
</file>