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8" d="100"/>
          <a:sy n="88" d="100"/>
        </p:scale>
        <p:origin x="-106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fld id="{82F6DB8F-A610-456C-BF08-8A3B4318B052}" type="datetimeFigureOut">
              <a:rPr lang="ru-RU" smtClean="0"/>
              <a:t>04.05.2014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2085393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07625F30-197F-44AD-B28D-EA1E04685939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6DB8F-A610-456C-BF08-8A3B4318B052}" type="datetimeFigureOut">
              <a:rPr lang="ru-RU" smtClean="0"/>
              <a:t>04.05.2014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625F30-197F-44AD-B28D-EA1E0468593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553200" y="6248402"/>
            <a:ext cx="2209800" cy="365125"/>
          </a:xfrm>
        </p:spPr>
        <p:txBody>
          <a:bodyPr/>
          <a:lstStyle/>
          <a:p>
            <a:fld id="{82F6DB8F-A610-456C-BF08-8A3B4318B052}" type="datetimeFigureOut">
              <a:rPr lang="ru-RU" smtClean="0"/>
              <a:t>04.05.2014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1" y="6248207"/>
            <a:ext cx="5573483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Прямоугольник 6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</p:spPr>
        <p:txBody>
          <a:bodyPr/>
          <a:lstStyle/>
          <a:p>
            <a:fld id="{07625F30-197F-44AD-B28D-EA1E04685939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6DB8F-A610-456C-BF08-8A3B4318B052}" type="datetimeFigureOut">
              <a:rPr lang="ru-RU" smtClean="0"/>
              <a:t>04.05.2014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07625F30-197F-44AD-B28D-EA1E04685939}" type="slidenum">
              <a:rPr lang="ru-RU" smtClean="0"/>
              <a:t>‹#›</a:t>
            </a:fld>
            <a:endParaRPr lang="ru-RU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Прямоугольник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6DB8F-A610-456C-BF08-8A3B4318B052}" type="datetimeFigureOut">
              <a:rPr lang="ru-RU" smtClean="0"/>
              <a:t>04.05.2014</a:t>
            </a:fld>
            <a:endParaRPr lang="ru-RU"/>
          </a:p>
        </p:txBody>
      </p:sp>
      <p:sp>
        <p:nvSpPr>
          <p:cNvPr id="13" name="Номер слайда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fld id="{07625F30-197F-44AD-B28D-EA1E04685939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Нижний колонтитул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82F6DB8F-A610-456C-BF08-8A3B4318B052}" type="datetimeFigureOut">
              <a:rPr lang="ru-RU" smtClean="0"/>
              <a:t>04.05.2014</a:t>
            </a:fld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07625F30-197F-44AD-B28D-EA1E04685939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Нижний колонтитул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82F6DB8F-A610-456C-BF08-8A3B4318B052}" type="datetimeFigureOut">
              <a:rPr lang="ru-RU" smtClean="0"/>
              <a:t>04.05.2014</a:t>
            </a:fld>
            <a:endParaRPr lang="ru-RU"/>
          </a:p>
        </p:txBody>
      </p:sp>
      <p:sp>
        <p:nvSpPr>
          <p:cNvPr id="12" name="Номер слайда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07625F30-197F-44AD-B28D-EA1E04685939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Нижний колонтитул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ru-RU"/>
          </a:p>
        </p:txBody>
      </p:sp>
      <p:sp>
        <p:nvSpPr>
          <p:cNvPr id="16" name="Текст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5" name="Текст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6DB8F-A610-456C-BF08-8A3B4318B052}" type="datetimeFigureOut">
              <a:rPr lang="ru-RU" smtClean="0"/>
              <a:t>04.05.2014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07625F30-197F-44AD-B28D-EA1E0468593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6DB8F-A610-456C-BF08-8A3B4318B052}" type="datetimeFigureOut">
              <a:rPr lang="ru-RU" smtClean="0"/>
              <a:t>04.05.2014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07625F30-197F-44AD-B28D-EA1E0468593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6DB8F-A610-456C-BF08-8A3B4318B052}" type="datetimeFigureOut">
              <a:rPr lang="ru-RU" smtClean="0"/>
              <a:t>04.05.2014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07625F30-197F-44AD-B28D-EA1E04685939}" type="slidenum">
              <a:rPr lang="ru-RU" smtClean="0"/>
              <a:t>‹#›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оугольник 7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/>
          <a:p>
            <a:fld id="{82F6DB8F-A610-456C-BF08-8A3B4318B052}" type="datetimeFigureOut">
              <a:rPr lang="ru-RU" smtClean="0"/>
              <a:t>04.05.2014</a:t>
            </a:fld>
            <a:endParaRPr lang="ru-RU"/>
          </a:p>
        </p:txBody>
      </p:sp>
      <p:sp>
        <p:nvSpPr>
          <p:cNvPr id="13" name="Номер слайда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</p:spPr>
        <p:txBody>
          <a:bodyPr rtlCol="0"/>
          <a:lstStyle>
            <a:lvl1pPr>
              <a:defRPr sz="2800"/>
            </a:lvl1pPr>
          </a:lstStyle>
          <a:p>
            <a:fld id="{07625F30-197F-44AD-B28D-EA1E04685939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Нижний колонтитул 13"/>
          <p:cNvSpPr>
            <a:spLocks noGrp="1"/>
          </p:cNvSpPr>
          <p:nvPr>
            <p:ph type="ftr" sz="quarter" idx="12"/>
          </p:nvPr>
        </p:nvSpPr>
        <p:spPr>
          <a:xfrm>
            <a:off x="1600200" y="6248206"/>
            <a:ext cx="4572000" cy="365125"/>
          </a:xfrm>
        </p:spPr>
        <p:txBody>
          <a:bodyPr rtlCol="0"/>
          <a:lstStyle/>
          <a:p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82F6DB8F-A610-456C-BF08-8A3B4318B052}" type="datetimeFigureOut">
              <a:rPr lang="ru-RU" smtClean="0"/>
              <a:t>04.05.2014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Прямоугольник 6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07625F30-197F-44AD-B28D-EA1E04685939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7" Type="http://schemas.openxmlformats.org/officeDocument/2006/relationships/hyperlink" Target="http://en.wikipedia.org/wiki/United_Nations_Secretariat" TargetMode="External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en.wikipedia.org/wiki/International_Court_of_Justice" TargetMode="External"/><Relationship Id="rId5" Type="http://schemas.openxmlformats.org/officeDocument/2006/relationships/hyperlink" Target="http://en.wikipedia.org/wiki/United_Nations_General_Assembly" TargetMode="External"/><Relationship Id="rId4" Type="http://schemas.openxmlformats.org/officeDocument/2006/relationships/image" Target="../media/image1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7" Type="http://schemas.openxmlformats.org/officeDocument/2006/relationships/hyperlink" Target="http://en.wikipedia.org/wiki/United_Nations_Trusteeship_Council" TargetMode="External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en.wikipedia.org/wiki/United_Nations_Economic_and_Social_Council" TargetMode="External"/><Relationship Id="rId5" Type="http://schemas.openxmlformats.org/officeDocument/2006/relationships/hyperlink" Target="http://en.wikipedia.org/wiki/United_Nations_Security_Council" TargetMode="External"/><Relationship Id="rId4" Type="http://schemas.openxmlformats.org/officeDocument/2006/relationships/image" Target="../media/image1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339752" y="5301208"/>
            <a:ext cx="6804248" cy="1556792"/>
          </a:xfrm>
        </p:spPr>
        <p:txBody>
          <a:bodyPr/>
          <a:lstStyle/>
          <a:p>
            <a:r>
              <a:rPr lang="en-US" dirty="0" smtClean="0"/>
              <a:t> </a:t>
            </a:r>
            <a:r>
              <a:rPr lang="en-US" sz="4800" b="1" cap="none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United Nations (UN)</a:t>
            </a:r>
            <a:endParaRPr lang="ru-RU" sz="4800" dirty="0">
              <a:effectLst>
                <a:glow rad="45500">
                  <a:schemeClr val="accent1">
                    <a:satMod val="220000"/>
                    <a:alpha val="35000"/>
                  </a:schemeClr>
                </a:glow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10000" b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5085184"/>
            <a:ext cx="8153400" cy="990600"/>
          </a:xfrm>
        </p:spPr>
        <p:txBody>
          <a:bodyPr>
            <a:normAutofit fontScale="90000"/>
          </a:bodyPr>
          <a:lstStyle/>
          <a:p>
            <a:r>
              <a:rPr lang="en-US" sz="2200" b="1" dirty="0" smtClean="0">
                <a:solidFill>
                  <a:schemeClr val="accent1">
                    <a:lumMod val="50000"/>
                  </a:schemeClr>
                </a:solidFill>
              </a:rPr>
              <a:t>It was created for many reasons:</a:t>
            </a:r>
            <a:r>
              <a:rPr lang="ru-RU" sz="2200" b="1" dirty="0" smtClean="0">
                <a:solidFill>
                  <a:schemeClr val="accent1">
                    <a:lumMod val="50000"/>
                  </a:schemeClr>
                </a:solidFill>
              </a:rPr>
              <a:t/>
            </a:r>
            <a:br>
              <a:rPr lang="ru-RU" sz="2200" b="1" dirty="0" smtClean="0">
                <a:solidFill>
                  <a:schemeClr val="accent1">
                    <a:lumMod val="50000"/>
                  </a:schemeClr>
                </a:solidFill>
              </a:rPr>
            </a:br>
            <a:r>
              <a:rPr lang="en-US" sz="2200" b="1" dirty="0" smtClean="0">
                <a:solidFill>
                  <a:schemeClr val="accent1">
                    <a:lumMod val="50000"/>
                  </a:schemeClr>
                </a:solidFill>
              </a:rPr>
              <a:t>• There should be peace and security in the world after the Second World War.</a:t>
            </a:r>
            <a:br>
              <a:rPr lang="en-US" sz="2200" b="1" dirty="0" smtClean="0">
                <a:solidFill>
                  <a:schemeClr val="accent1">
                    <a:lumMod val="50000"/>
                  </a:schemeClr>
                </a:solidFill>
              </a:rPr>
            </a:br>
            <a:r>
              <a:rPr lang="en-US" sz="2200" b="1" dirty="0" smtClean="0">
                <a:solidFill>
                  <a:schemeClr val="accent1">
                    <a:lumMod val="50000"/>
                  </a:schemeClr>
                </a:solidFill>
              </a:rPr>
              <a:t>• Countries should be friendly to each other.</a:t>
            </a:r>
            <a:br>
              <a:rPr lang="en-US" sz="2200" b="1" dirty="0" smtClean="0">
                <a:solidFill>
                  <a:schemeClr val="accent1">
                    <a:lumMod val="50000"/>
                  </a:schemeClr>
                </a:solidFill>
              </a:rPr>
            </a:br>
            <a:r>
              <a:rPr lang="en-US" sz="2200" b="1" dirty="0" smtClean="0">
                <a:solidFill>
                  <a:schemeClr val="accent1">
                    <a:lumMod val="50000"/>
                  </a:schemeClr>
                </a:solidFill>
              </a:rPr>
              <a:t>• Countries should help each other solve problems.</a:t>
            </a:r>
            <a:br>
              <a:rPr lang="en-US" sz="2200" b="1" dirty="0" smtClean="0">
                <a:solidFill>
                  <a:schemeClr val="accent1">
                    <a:lumMod val="50000"/>
                  </a:schemeClr>
                </a:solidFill>
              </a:rPr>
            </a:br>
            <a:r>
              <a:rPr lang="en-US" sz="2200" b="1" dirty="0" smtClean="0">
                <a:solidFill>
                  <a:schemeClr val="accent1">
                    <a:lumMod val="50000"/>
                  </a:schemeClr>
                </a:solidFill>
              </a:rPr>
              <a:t>• Human rights should be respected everywhere in the world.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25000" r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Admin\Мои документы\Downloads\1379_b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24128" y="2420888"/>
            <a:ext cx="3419872" cy="2232248"/>
          </a:xfrm>
          <a:prstGeom prst="rect">
            <a:avLst/>
          </a:prstGeom>
          <a:noFill/>
        </p:spPr>
      </p:pic>
      <p:pic>
        <p:nvPicPr>
          <p:cNvPr id="1027" name="Picture 3" descr="C:\Documents and Settings\Admin\Мои документы\Downloads\1378915251_url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5724128" cy="3086100"/>
          </a:xfrm>
          <a:prstGeom prst="rect">
            <a:avLst/>
          </a:prstGeom>
          <a:noFill/>
        </p:spPr>
      </p:pic>
      <p:pic>
        <p:nvPicPr>
          <p:cNvPr id="1028" name="Picture 4" descr="C:\Documents and Settings\Admin\Мои документы\Downloads\8536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24128" y="0"/>
            <a:ext cx="3419872" cy="2456608"/>
          </a:xfrm>
          <a:prstGeom prst="rect">
            <a:avLst/>
          </a:prstGeom>
          <a:noFill/>
        </p:spPr>
      </p:pic>
      <p:pic>
        <p:nvPicPr>
          <p:cNvPr id="1030" name="Picture 6" descr="C:\Documents and Settings\Admin\Мои документы\Downloads\un-day-8-facts-20131023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3068960"/>
            <a:ext cx="5724128" cy="3789040"/>
          </a:xfrm>
          <a:prstGeom prst="rect">
            <a:avLst/>
          </a:prstGeom>
          <a:noFill/>
        </p:spPr>
      </p:pic>
      <p:pic>
        <p:nvPicPr>
          <p:cNvPr id="1031" name="Picture 7" descr="C:\Documents and Settings\Admin\Мои документы\Downloads\ukraina-vymiraet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724128" y="4653136"/>
            <a:ext cx="3455775" cy="220486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File:UN General Assembly hal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188640"/>
            <a:ext cx="3744416" cy="2321538"/>
          </a:xfrm>
          <a:prstGeom prst="rect">
            <a:avLst/>
          </a:prstGeom>
          <a:noFill/>
        </p:spPr>
      </p:pic>
      <p:pic>
        <p:nvPicPr>
          <p:cNvPr id="2052" name="Picture 4" descr="File:United Nations Headquarters in New York City, view from Roosevelt Island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75656" y="3140968"/>
            <a:ext cx="6042849" cy="3096961"/>
          </a:xfrm>
          <a:prstGeom prst="rect">
            <a:avLst/>
          </a:prstGeom>
          <a:noFill/>
        </p:spPr>
      </p:pic>
      <p:pic>
        <p:nvPicPr>
          <p:cNvPr id="2054" name="Picture 6" descr="File:International Court of Justice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60032" y="188640"/>
            <a:ext cx="3600400" cy="2304256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1043608" y="2708920"/>
            <a:ext cx="28083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u="sng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hlinkClick r:id="rId5" tooltip="United Nations General Assembly"/>
              </a:rPr>
              <a:t>UN General Assembly</a:t>
            </a:r>
            <a:endParaRPr lang="ru-RU" b="1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004048" y="2708920"/>
            <a:ext cx="33123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u="sng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hlinkClick r:id="rId6" tooltip="International Court of Justice"/>
              </a:rPr>
              <a:t>International Court of Justice</a:t>
            </a:r>
            <a:endParaRPr lang="ru-RU" b="1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563888" y="6309320"/>
            <a:ext cx="31683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u="sng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hlinkClick r:id="rId7" tooltip="United Nations Secretariat"/>
              </a:rPr>
              <a:t>UN Secretariat</a:t>
            </a:r>
            <a:endParaRPr lang="ru-RU" b="1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File:UN-Sicherheitsrat - UN Security Council - New York City - 2014 01 0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404664"/>
            <a:ext cx="3384376" cy="2538282"/>
          </a:xfrm>
          <a:prstGeom prst="rect">
            <a:avLst/>
          </a:prstGeom>
          <a:noFill/>
        </p:spPr>
      </p:pic>
      <p:pic>
        <p:nvPicPr>
          <p:cNvPr id="18436" name="Picture 4" descr="File:United Nations Economic and Social Council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4048" y="404664"/>
            <a:ext cx="3384376" cy="2538281"/>
          </a:xfrm>
          <a:prstGeom prst="rect">
            <a:avLst/>
          </a:prstGeom>
          <a:noFill/>
        </p:spPr>
      </p:pic>
      <p:pic>
        <p:nvPicPr>
          <p:cNvPr id="18438" name="Picture 6" descr="File:UN Trusteeship Council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67744" y="3501008"/>
            <a:ext cx="5014843" cy="2808312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1259632" y="2996952"/>
            <a:ext cx="22322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hlinkClick r:id="rId5" tooltip="United Nations Security Council"/>
              </a:rPr>
              <a:t>UN Security Council</a:t>
            </a:r>
            <a:endParaRPr lang="ru-RU" b="1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004048" y="2996952"/>
            <a:ext cx="36724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u="sng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hlinkClick r:id="rId6" tooltip="United Nations Economic and Social Council"/>
              </a:rPr>
              <a:t>UN Economic and Social Council</a:t>
            </a:r>
            <a:endParaRPr lang="ru-RU" b="1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275856" y="6381328"/>
            <a:ext cx="30243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u="sng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hlinkClick r:id="rId7" tooltip="United Nations Trusteeship Council"/>
              </a:rPr>
              <a:t>UN Trusteeship Council</a:t>
            </a:r>
            <a:endParaRPr lang="ru-RU" b="1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бычная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Обычная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Обычная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Median</Template>
  <TotalTime>51</TotalTime>
  <Words>27</Words>
  <Application>Microsoft Office PowerPoint</Application>
  <PresentationFormat>Экран (4:3)</PresentationFormat>
  <Paragraphs>8</Paragraphs>
  <Slides>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Обычная</vt:lpstr>
      <vt:lpstr> United Nations (UN)</vt:lpstr>
      <vt:lpstr>It was created for many reasons: • There should be peace and security in the world after the Second World War. • Countries should be friendly to each other. • Countries should help each other solve problems. • Human rights should be respected everywhere in the world. </vt:lpstr>
      <vt:lpstr>Слайд 3</vt:lpstr>
      <vt:lpstr>Слайд 4</vt:lpstr>
      <vt:lpstr>Слайд 5</vt:lpstr>
      <vt:lpstr>Слайд 6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 United Nations (UN)</dc:title>
  <dc:creator>RePack by SPecialiST</dc:creator>
  <cp:lastModifiedBy>RePack by SPecialiST</cp:lastModifiedBy>
  <cp:revision>6</cp:revision>
  <dcterms:created xsi:type="dcterms:W3CDTF">2014-05-04T13:16:22Z</dcterms:created>
  <dcterms:modified xsi:type="dcterms:W3CDTF">2014-05-04T14:08:10Z</dcterms:modified>
</cp:coreProperties>
</file>