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9" r:id="rId3"/>
    <p:sldId id="257" r:id="rId4"/>
    <p:sldId id="278" r:id="rId5"/>
    <p:sldId id="258" r:id="rId6"/>
    <p:sldId id="260" r:id="rId7"/>
    <p:sldId id="277" r:id="rId8"/>
    <p:sldId id="267" r:id="rId9"/>
    <p:sldId id="261" r:id="rId10"/>
    <p:sldId id="276" r:id="rId11"/>
    <p:sldId id="268" r:id="rId12"/>
    <p:sldId id="262" r:id="rId13"/>
    <p:sldId id="275" r:id="rId14"/>
    <p:sldId id="269" r:id="rId15"/>
    <p:sldId id="263" r:id="rId16"/>
    <p:sldId id="274" r:id="rId17"/>
    <p:sldId id="270" r:id="rId18"/>
    <p:sldId id="264" r:id="rId19"/>
    <p:sldId id="273" r:id="rId20"/>
    <p:sldId id="271" r:id="rId21"/>
    <p:sldId id="265" r:id="rId22"/>
    <p:sldId id="259" r:id="rId23"/>
    <p:sldId id="272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8F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DE8A-0E2E-4FC7-AE01-43085A3D5AC0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08EC-F652-442F-9E45-63D367ED937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DE8A-0E2E-4FC7-AE01-43085A3D5AC0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08EC-F652-442F-9E45-63D367ED9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DE8A-0E2E-4FC7-AE01-43085A3D5AC0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08EC-F652-442F-9E45-63D367ED9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DE8A-0E2E-4FC7-AE01-43085A3D5AC0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08EC-F652-442F-9E45-63D367ED93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DE8A-0E2E-4FC7-AE01-43085A3D5AC0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08EC-F652-442F-9E45-63D367ED9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DE8A-0E2E-4FC7-AE01-43085A3D5AC0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08EC-F652-442F-9E45-63D367ED93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DE8A-0E2E-4FC7-AE01-43085A3D5AC0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08EC-F652-442F-9E45-63D367ED937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DE8A-0E2E-4FC7-AE01-43085A3D5AC0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08EC-F652-442F-9E45-63D367ED9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DE8A-0E2E-4FC7-AE01-43085A3D5AC0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08EC-F652-442F-9E45-63D367ED9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DE8A-0E2E-4FC7-AE01-43085A3D5AC0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08EC-F652-442F-9E45-63D367ED9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DE8A-0E2E-4FC7-AE01-43085A3D5AC0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08EC-F652-442F-9E45-63D367ED937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50DE8A-0E2E-4FC7-AE01-43085A3D5AC0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0608EC-F652-442F-9E45-63D367ED93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slide" Target="slide22.xml"/><Relationship Id="rId7" Type="http://schemas.openxmlformats.org/officeDocument/2006/relationships/audio" Target="../media/audio4.wav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image" Target="../media/image18.jpg"/><Relationship Id="rId5" Type="http://schemas.openxmlformats.org/officeDocument/2006/relationships/slide" Target="slide13.xml"/><Relationship Id="rId10" Type="http://schemas.openxmlformats.org/officeDocument/2006/relationships/image" Target="../media/image17.jpeg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22.jpg"/><Relationship Id="rId5" Type="http://schemas.openxmlformats.org/officeDocument/2006/relationships/audio" Target="../media/audio4.wav"/><Relationship Id="rId10" Type="http://schemas.openxmlformats.org/officeDocument/2006/relationships/image" Target="../media/image21.jpeg"/><Relationship Id="rId4" Type="http://schemas.openxmlformats.org/officeDocument/2006/relationships/slide" Target="slide5.xml"/><Relationship Id="rId9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slide" Target="slide22.xml"/><Relationship Id="rId12" Type="http://schemas.openxmlformats.org/officeDocument/2006/relationships/image" Target="../media/image26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image" Target="../media/image25.JPG"/><Relationship Id="rId5" Type="http://schemas.openxmlformats.org/officeDocument/2006/relationships/audio" Target="../media/audio4.wav"/><Relationship Id="rId10" Type="http://schemas.openxmlformats.org/officeDocument/2006/relationships/image" Target="../media/image24.jpg"/><Relationship Id="rId4" Type="http://schemas.openxmlformats.org/officeDocument/2006/relationships/slide" Target="slide5.xml"/><Relationship Id="rId9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audio" Target="../media/audio4.wav"/><Relationship Id="rId10" Type="http://schemas.openxmlformats.org/officeDocument/2006/relationships/image" Target="../media/image30.jpg"/><Relationship Id="rId4" Type="http://schemas.openxmlformats.org/officeDocument/2006/relationships/slide" Target="slide23.xml"/><Relationship Id="rId9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12" Type="http://schemas.openxmlformats.org/officeDocument/2006/relationships/image" Target="../media/image6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4.jpeg"/><Relationship Id="rId4" Type="http://schemas.openxmlformats.org/officeDocument/2006/relationships/slide" Target="slide5.xml"/><Relationship Id="rId9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audio3.wav"/><Relationship Id="rId7" Type="http://schemas.openxmlformats.org/officeDocument/2006/relationships/image" Target="../media/image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audio" Target="../media/audio4.wav"/><Relationship Id="rId5" Type="http://schemas.openxmlformats.org/officeDocument/2006/relationships/audio" Target="../media/audio5.wav"/><Relationship Id="rId10" Type="http://schemas.openxmlformats.org/officeDocument/2006/relationships/slide" Target="slide8.xml"/><Relationship Id="rId4" Type="http://schemas.openxmlformats.org/officeDocument/2006/relationships/slide" Target="slide22.xml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1.jpg"/><Relationship Id="rId7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audio" Target="../media/audio3.wav"/><Relationship Id="rId10" Type="http://schemas.openxmlformats.org/officeDocument/2006/relationships/image" Target="../media/image14.gif"/><Relationship Id="rId4" Type="http://schemas.openxmlformats.org/officeDocument/2006/relationships/slide" Target="slide10.xml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95536" y="260648"/>
            <a:ext cx="8424936" cy="48878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isometricOffAxis2Lef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uk-UA" sz="5400" b="1" cap="none" spc="0" dirty="0" smtClean="0">
                <a:ln w="1905"/>
                <a:solidFill>
                  <a:srgbClr val="FF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Тестове завдання:</a:t>
            </a:r>
          </a:p>
          <a:p>
            <a:pPr algn="ctr"/>
            <a:endParaRPr lang="uk-UA" sz="5400" b="1" dirty="0">
              <a:ln w="1905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Різноманітний сад природи»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Штриховая стрелка вправо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724128" y="5517232"/>
            <a:ext cx="1800200" cy="1152128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Вперед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43676"/>
            <a:ext cx="9036496" cy="43855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Ні!</a:t>
            </a:r>
          </a:p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Спробуй ще!</a:t>
            </a:r>
          </a:p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 тебе обов'язково вийде!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трелка влево 2">
            <a:hlinkClick r:id="" action="ppaction://hlinkshowjump?jump=previousslide">
              <a:snd r:embed="rId2" name="coin.wav"/>
            </a:hlinkClick>
          </p:cNvPr>
          <p:cNvSpPr/>
          <p:nvPr/>
        </p:nvSpPr>
        <p:spPr>
          <a:xfrm>
            <a:off x="179512" y="5733256"/>
            <a:ext cx="1368152" cy="8639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2D050"/>
                </a:solidFill>
              </a:rPr>
              <a:t>назад</a:t>
            </a:r>
            <a:endParaRPr lang="ru-RU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 rot="1356721">
            <a:off x="1752426" y="806205"/>
            <a:ext cx="7367339" cy="3287187"/>
          </a:xfrm>
          <a:prstGeom prst="cloudCallout">
            <a:avLst>
              <a:gd name="adj1" fmla="val -29976"/>
              <a:gd name="adj2" fmla="val 801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rot="1213256">
            <a:off x="2699792" y="1340769"/>
            <a:ext cx="6048672" cy="28083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uk-UA" sz="400" b="1" cap="none" spc="0" dirty="0" smtClean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Нічого собі!</a:t>
            </a:r>
          </a:p>
          <a:p>
            <a:pPr algn="ctr"/>
            <a:r>
              <a:rPr lang="uk-UA" sz="400" b="1" cap="none" spc="0" dirty="0" smtClean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Який ти розумний</a:t>
            </a:r>
            <a:endParaRPr lang="ru-RU" sz="400" b="1" cap="none" spc="0" dirty="0">
              <a:ln w="1905"/>
              <a:solidFill>
                <a:schemeClr val="accent3">
                  <a:lumMod val="60000"/>
                  <a:lumOff val="4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Штриховая стрелка вправо 2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6228184" y="5733256"/>
            <a:ext cx="1368152" cy="863996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Вперед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30807" y="2204864"/>
            <a:ext cx="2304256" cy="2664296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09120"/>
            <a:ext cx="230425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46840" y="260648"/>
            <a:ext cx="87129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Знайди на малюнках овочеву культуру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593" y="1878409"/>
            <a:ext cx="2304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>
              <a:hlinkClick r:id="rId3" action="ppaction://hlinksldjump">
                <a:snd r:embed="rId4" name="voltage.wav"/>
              </a:hlinkClick>
            </a:endParaRPr>
          </a:p>
          <a:p>
            <a:r>
              <a:rPr lang="uk-UA" dirty="0" smtClean="0">
                <a:hlinkClick r:id="rId5" action="ppaction://hlinksldjump">
                  <a:snd r:embed="rId4" name="voltage.wav"/>
                </a:hlinkClick>
              </a:rPr>
              <a:t>А)Кавун</a:t>
            </a: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>
                <a:hlinkClick r:id="rId5" action="ppaction://hlinksldjump">
                  <a:snd r:embed="rId4" name="voltage.wav"/>
                </a:hlinkClick>
              </a:rPr>
              <a:t>Б)Персик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2348880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6" action="ppaction://hlinksldjump">
                  <a:snd r:embed="rId7" name="applause.wav"/>
                </a:hlinkClick>
              </a:rPr>
              <a:t>В)Гарбуз</a:t>
            </a: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>
                <a:hlinkClick r:id="rId5" action="ppaction://hlinksldjump">
                  <a:snd r:embed="rId4" name="voltage.wav"/>
                </a:hlinkClick>
              </a:rPr>
              <a:t>Г)Груша</a:t>
            </a:r>
            <a:endParaRPr lang="ru-RU" dirty="0"/>
          </a:p>
        </p:txBody>
      </p:sp>
      <p:pic>
        <p:nvPicPr>
          <p:cNvPr id="3074" name="Picture 2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7946"/>
            <a:ext cx="2304256" cy="18711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лево 6">
            <a:hlinkClick r:id="" action="ppaction://hlinkshowjump?jump=previousslide">
              <a:snd r:embed="rId9" name="coin.wav"/>
            </a:hlinkClick>
          </p:cNvPr>
          <p:cNvSpPr/>
          <p:nvPr/>
        </p:nvSpPr>
        <p:spPr>
          <a:xfrm>
            <a:off x="179512" y="5733256"/>
            <a:ext cx="1368152" cy="8639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2D050"/>
                </a:solidFill>
              </a:rPr>
              <a:t>назад</a:t>
            </a:r>
            <a:endParaRPr lang="ru-RU" sz="2400" dirty="0">
              <a:solidFill>
                <a:srgbClr val="92D0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44" y="4740731"/>
            <a:ext cx="2488957" cy="2288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6" y="2637946"/>
            <a:ext cx="1920844" cy="1754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33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43676"/>
            <a:ext cx="9036496" cy="43855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Ні!</a:t>
            </a:r>
          </a:p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Спробуй ще!</a:t>
            </a:r>
          </a:p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 тебе обов'язково вийде!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трелка влево 2">
            <a:hlinkClick r:id="" action="ppaction://hlinkshowjump?jump=previousslide">
              <a:snd r:embed="rId2" name="coin.wav"/>
            </a:hlinkClick>
          </p:cNvPr>
          <p:cNvSpPr/>
          <p:nvPr/>
        </p:nvSpPr>
        <p:spPr>
          <a:xfrm>
            <a:off x="179512" y="5733256"/>
            <a:ext cx="1368152" cy="8639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2D050"/>
                </a:solidFill>
              </a:rPr>
              <a:t>назад</a:t>
            </a:r>
            <a:endParaRPr lang="ru-RU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 rot="2289838">
            <a:off x="3218071" y="1289713"/>
            <a:ext cx="5394984" cy="3528392"/>
          </a:xfrm>
          <a:prstGeom prst="cloudCallout">
            <a:avLst>
              <a:gd name="adj1" fmla="val -23152"/>
              <a:gd name="adj2" fmla="val 81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rot="1038117">
            <a:off x="3735253" y="1696792"/>
            <a:ext cx="4634633" cy="23727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Dow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Молодець!</a:t>
            </a:r>
          </a:p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У тебе талант</a:t>
            </a:r>
            <a:r>
              <a:rPr lang="uk-UA" sz="5400" b="1" dirty="0" smtClean="0">
                <a:ln/>
                <a:solidFill>
                  <a:schemeClr val="accent3"/>
                </a:solidFill>
              </a:rPr>
              <a:t>!</a:t>
            </a:r>
          </a:p>
        </p:txBody>
      </p:sp>
      <p:sp>
        <p:nvSpPr>
          <p:cNvPr id="3" name="Штриховая стрелка вправо 2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6228184" y="5733256"/>
            <a:ext cx="1368152" cy="863996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  <a:hlinkClick r:id="" action="ppaction://hlinkshowjump?jump=nextslide">
                  <a:snd r:embed="rId2" name="chimes.wav"/>
                </a:hlinkClick>
              </a:rPr>
              <a:t>Вперед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539552" y="3356992"/>
            <a:ext cx="2088232" cy="2448272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43676"/>
            <a:ext cx="82089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Який з поданих варіантів кущів має колючки?</a:t>
            </a:r>
            <a:endParaRPr lang="ru-RU" sz="4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2311186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2" action="ppaction://hlinksldjump">
                  <a:snd r:embed="rId3" name="voltage.wav"/>
                </a:hlinkClick>
              </a:rPr>
              <a:t>А) Калина</a:t>
            </a: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>
              <a:hlinkClick r:id="rId4" action="ppaction://hlinksldjump">
                <a:snd r:embed="rId5" name="applause.wav"/>
              </a:hlinkClick>
            </a:endParaRPr>
          </a:p>
          <a:p>
            <a:r>
              <a:rPr lang="uk-UA" dirty="0" smtClean="0">
                <a:hlinkClick r:id="rId6" action="ppaction://hlinksldjump">
                  <a:snd r:embed="rId5" name="applause.wav"/>
                </a:hlinkClick>
              </a:rPr>
              <a:t>Б) Шипшина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45554" y="2290226"/>
            <a:ext cx="2700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2" action="ppaction://hlinksldjump">
                  <a:snd r:embed="rId3" name="voltage.wav"/>
                </a:hlinkClick>
              </a:rPr>
              <a:t>В)Смородина</a:t>
            </a: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>
                <a:hlinkClick r:id="rId2" action="ppaction://hlinksldjump">
                  <a:snd r:embed="rId3" name="voltage.wav"/>
                </a:hlinkClick>
              </a:rPr>
              <a:t>Г)Ліщина</a:t>
            </a:r>
            <a:endParaRPr lang="ru-RU" dirty="0"/>
          </a:p>
        </p:txBody>
      </p:sp>
      <p:sp>
        <p:nvSpPr>
          <p:cNvPr id="5" name="Стрелка влево 4">
            <a:hlinkClick r:id="" action="ppaction://hlinkshowjump?jump=firstslide">
              <a:snd r:embed="rId7" name="coin.wav"/>
            </a:hlinkClick>
          </p:cNvPr>
          <p:cNvSpPr/>
          <p:nvPr/>
        </p:nvSpPr>
        <p:spPr>
          <a:xfrm>
            <a:off x="179512" y="5733256"/>
            <a:ext cx="1368152" cy="8639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2D050"/>
                </a:solidFill>
              </a:rPr>
              <a:t>назад</a:t>
            </a:r>
            <a:endParaRPr lang="ru-RU" sz="2400" dirty="0">
              <a:solidFill>
                <a:srgbClr val="92D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27" y="2636912"/>
            <a:ext cx="2279914" cy="1709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75" y="4868773"/>
            <a:ext cx="2318734" cy="1805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42" y="2718610"/>
            <a:ext cx="2062052" cy="1546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83" y="5085171"/>
            <a:ext cx="2016224" cy="1609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4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43676"/>
            <a:ext cx="9036496" cy="43855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Ні!</a:t>
            </a:r>
          </a:p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Спробуй ще!</a:t>
            </a:r>
          </a:p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 тебе обов'язково вийде!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трелка влево 2">
            <a:hlinkClick r:id="" action="ppaction://hlinkshowjump?jump=previousslide">
              <a:snd r:embed="rId2" name="coin.wav"/>
            </a:hlinkClick>
          </p:cNvPr>
          <p:cNvSpPr/>
          <p:nvPr/>
        </p:nvSpPr>
        <p:spPr>
          <a:xfrm>
            <a:off x="179512" y="5733256"/>
            <a:ext cx="1368152" cy="8639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2D050"/>
                </a:solidFill>
              </a:rPr>
              <a:t>назад</a:t>
            </a:r>
            <a:endParaRPr lang="ru-RU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-603448"/>
            <a:ext cx="7344816" cy="56166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560351"/>
              </a:avLst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solidFill>
                  <a:srgbClr val="FF33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 чудово впорався!</a:t>
            </a:r>
            <a:endParaRPr lang="ru-RU" sz="5400" b="1" cap="none" spc="0" dirty="0">
              <a:ln w="1905"/>
              <a:solidFill>
                <a:srgbClr val="FF33CC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Штриховая стрелка вправо 2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6228184" y="5733256"/>
            <a:ext cx="1368152" cy="863996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Вперед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55776" y="476672"/>
            <a:ext cx="3420380" cy="3960440"/>
            <a:chOff x="3491880" y="2924944"/>
            <a:chExt cx="3420380" cy="3960440"/>
          </a:xfrm>
        </p:grpSpPr>
        <p:sp>
          <p:nvSpPr>
            <p:cNvPr id="5" name="Солнце 4"/>
            <p:cNvSpPr/>
            <p:nvPr/>
          </p:nvSpPr>
          <p:spPr>
            <a:xfrm>
              <a:off x="3491880" y="2924944"/>
              <a:ext cx="3420380" cy="3960440"/>
            </a:xfrm>
            <a:prstGeom prst="su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Улыбающееся лицо 3"/>
            <p:cNvSpPr/>
            <p:nvPr/>
          </p:nvSpPr>
          <p:spPr>
            <a:xfrm>
              <a:off x="4346975" y="3861048"/>
              <a:ext cx="1710190" cy="2088232"/>
            </a:xfrm>
            <a:prstGeom prst="smileyFac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05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8640"/>
            <a:ext cx="583264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Вибери варіант,де зображено хвойне дерево: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2055331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2" action="ppaction://hlinksldjump">
                  <a:snd r:embed="rId3" name="voltage.wav"/>
                </a:hlinkClick>
              </a:rPr>
              <a:t>А)Дуб</a:t>
            </a: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>
              <a:hlinkClick r:id="rId4" action="ppaction://hlinksldjump">
                <a:snd r:embed="rId5" name="applause.wav"/>
              </a:hlinkClick>
            </a:endParaRPr>
          </a:p>
          <a:p>
            <a:r>
              <a:rPr lang="uk-UA" dirty="0" smtClean="0">
                <a:hlinkClick r:id="rId6" action="ppaction://hlinksldjump">
                  <a:snd r:embed="rId5" name="applause.wav"/>
                </a:hlinkClick>
              </a:rPr>
              <a:t>Б)Кедр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1778332"/>
            <a:ext cx="3924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2" action="ppaction://hlinksldjump">
                  <a:snd r:embed="rId3" name="voltage.wav"/>
                </a:hlinkClick>
              </a:rPr>
              <a:t>В)Клен</a:t>
            </a: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>
              <a:hlinkClick r:id="rId7" action="ppaction://hlinksldjump">
                <a:snd r:embed="rId3" name="voltage.wav"/>
              </a:hlinkClick>
            </a:endParaRPr>
          </a:p>
          <a:p>
            <a:endParaRPr lang="uk-UA" dirty="0">
              <a:hlinkClick r:id="rId7" action="ppaction://hlinksldjump">
                <a:snd r:embed="rId3" name="voltage.wav"/>
              </a:hlinkClick>
            </a:endParaRPr>
          </a:p>
          <a:p>
            <a:r>
              <a:rPr lang="uk-UA" dirty="0" smtClean="0">
                <a:hlinkClick r:id="rId2" action="ppaction://hlinksldjump">
                  <a:snd r:embed="rId3" name="voltage.wav"/>
                </a:hlinkClick>
              </a:rPr>
              <a:t>Г)Тополя</a:t>
            </a:r>
            <a:endParaRPr lang="ru-RU" dirty="0"/>
          </a:p>
        </p:txBody>
      </p:sp>
      <p:sp>
        <p:nvSpPr>
          <p:cNvPr id="6" name="Стрелка влево 5">
            <a:hlinkClick r:id="" action="ppaction://hlinkshowjump?jump=firstslide">
              <a:snd r:embed="rId8" name="coin.wav"/>
            </a:hlinkClick>
          </p:cNvPr>
          <p:cNvSpPr/>
          <p:nvPr/>
        </p:nvSpPr>
        <p:spPr>
          <a:xfrm>
            <a:off x="179512" y="5733256"/>
            <a:ext cx="1368152" cy="8639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2D050"/>
                </a:solidFill>
              </a:rPr>
              <a:t>назад</a:t>
            </a:r>
            <a:endParaRPr lang="ru-RU" sz="2400" dirty="0">
              <a:solidFill>
                <a:srgbClr val="92D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53" y="4761881"/>
            <a:ext cx="199295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65" y="2492895"/>
            <a:ext cx="2106118" cy="155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27" y="4595129"/>
            <a:ext cx="2051994" cy="1685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69" y="2337272"/>
            <a:ext cx="2141434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37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43676"/>
            <a:ext cx="9036496" cy="43855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Ні!</a:t>
            </a:r>
          </a:p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Спробуй ще!</a:t>
            </a:r>
          </a:p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 тебе обов'язково вийде!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трелка влево 2">
            <a:hlinkClick r:id="" action="ppaction://hlinkshowjump?jump=previousslide">
              <a:snd r:embed="rId2" name="coin.wav"/>
            </a:hlinkClick>
          </p:cNvPr>
          <p:cNvSpPr/>
          <p:nvPr/>
        </p:nvSpPr>
        <p:spPr>
          <a:xfrm>
            <a:off x="179512" y="5733256"/>
            <a:ext cx="1368152" cy="8639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2D050"/>
                </a:solidFill>
              </a:rPr>
              <a:t>назад</a:t>
            </a:r>
            <a:endParaRPr lang="ru-RU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059832" y="188640"/>
            <a:ext cx="5976664" cy="4248472"/>
          </a:xfrm>
          <a:prstGeom prst="cloudCallout">
            <a:avLst>
              <a:gd name="adj1" fmla="val -42775"/>
              <a:gd name="adj2" fmla="val 6573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79912" y="901169"/>
            <a:ext cx="5112568" cy="28931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Привіт!</a:t>
            </a:r>
            <a:r>
              <a:rPr lang="uk-UA" sz="2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Я-Смайлик</a:t>
            </a:r>
            <a:r>
              <a:rPr lang="uk-UA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!Давай перевіримо твої знання!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</a:t>
            </a:r>
            <a:r>
              <a:rPr lang="ru-RU" sz="2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тобі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пропоную </a:t>
            </a:r>
            <a:r>
              <a:rPr lang="ru-RU" sz="2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невеличкий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тес</a:t>
            </a:r>
            <a:r>
              <a:rPr lang="ru-RU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2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!Ти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хвилюйся,він дуже легкий!</a:t>
            </a:r>
          </a:p>
          <a:p>
            <a:r>
              <a:rPr lang="uk-UA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Якщо готовий,то натисни на кнопку «Вперед!»</a:t>
            </a:r>
          </a:p>
          <a:p>
            <a:r>
              <a:rPr lang="uk-UA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Успіхів!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79512" y="1844824"/>
            <a:ext cx="3168352" cy="4543342"/>
            <a:chOff x="179512" y="1844824"/>
            <a:chExt cx="3168352" cy="4543342"/>
          </a:xfrm>
        </p:grpSpPr>
        <p:sp>
          <p:nvSpPr>
            <p:cNvPr id="2" name="Улыбающееся лицо 1"/>
            <p:cNvSpPr/>
            <p:nvPr/>
          </p:nvSpPr>
          <p:spPr>
            <a:xfrm>
              <a:off x="179512" y="2283710"/>
              <a:ext cx="3168352" cy="4104456"/>
            </a:xfrm>
            <a:prstGeom prst="smileyFac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Месяц 6"/>
            <p:cNvSpPr/>
            <p:nvPr/>
          </p:nvSpPr>
          <p:spPr>
            <a:xfrm rot="16200000">
              <a:off x="1295730" y="4545031"/>
              <a:ext cx="1007926" cy="1800200"/>
            </a:xfrm>
            <a:prstGeom prst="moon">
              <a:avLst>
                <a:gd name="adj" fmla="val 48544"/>
              </a:avLst>
            </a:prstGeom>
            <a:ln>
              <a:solidFill>
                <a:srgbClr val="FF33CC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043608" y="3429000"/>
              <a:ext cx="433295" cy="576064"/>
              <a:chOff x="1043608" y="3429000"/>
              <a:chExt cx="433295" cy="576064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1043608" y="3429000"/>
                <a:ext cx="432048" cy="576064"/>
              </a:xfrm>
              <a:prstGeom prst="ellips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1223628" y="3533045"/>
                <a:ext cx="252028" cy="34829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1241630" y="3605244"/>
                <a:ext cx="216024" cy="22357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1349642" y="3605243"/>
                <a:ext cx="127261" cy="18902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2036391" y="3429000"/>
              <a:ext cx="433295" cy="576064"/>
              <a:chOff x="1043608" y="3429000"/>
              <a:chExt cx="433295" cy="576064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1043608" y="3429000"/>
                <a:ext cx="432048" cy="576064"/>
              </a:xfrm>
              <a:prstGeom prst="ellips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1223628" y="3533045"/>
                <a:ext cx="252028" cy="34829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1241630" y="3605244"/>
                <a:ext cx="216024" cy="22357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1349642" y="3605243"/>
                <a:ext cx="127261" cy="18902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" name="32-конечная звезда 16"/>
            <p:cNvSpPr/>
            <p:nvPr/>
          </p:nvSpPr>
          <p:spPr>
            <a:xfrm>
              <a:off x="323528" y="1844824"/>
              <a:ext cx="2880320" cy="1440160"/>
            </a:xfrm>
            <a:prstGeom prst="star32">
              <a:avLst>
                <a:gd name="adj" fmla="val 20184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Овал 17">
            <a:hlinkClick r:id="rId2" action="ppaction://hlinksldjump">
              <a:snd r:embed="rId3" name="drumroll.wav"/>
            </a:hlinkClick>
          </p:cNvPr>
          <p:cNvSpPr/>
          <p:nvPr/>
        </p:nvSpPr>
        <p:spPr>
          <a:xfrm>
            <a:off x="6336196" y="5229200"/>
            <a:ext cx="219624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33CC"/>
                </a:solidFill>
              </a:rPr>
              <a:t>Вперед!</a:t>
            </a:r>
            <a:endParaRPr lang="ru-RU" sz="28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9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677029" y="277704"/>
            <a:ext cx="7776864" cy="4392488"/>
          </a:xfrm>
          <a:prstGeom prst="cloudCallout">
            <a:avLst>
              <a:gd name="adj1" fmla="val -30988"/>
              <a:gd name="adj2" fmla="val 628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21074" y="2175225"/>
            <a:ext cx="6851556" cy="33808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Неймовірно!</a:t>
            </a:r>
          </a:p>
          <a:p>
            <a:pPr algn="ctr"/>
            <a:r>
              <a:rPr lang="uk-UA" sz="5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як це тобі вдається?</a:t>
            </a:r>
            <a:endParaRPr lang="ru-RU" sz="5400" b="1" cap="none" spc="0" dirty="0">
              <a:ln w="1905"/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Штриховая стрелка вправо 2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6228184" y="5733256"/>
            <a:ext cx="1368152" cy="863996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Вперед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364990" y="4761148"/>
            <a:ext cx="1512168" cy="1944216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59766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Яка квітка є першим вісником весни?</a:t>
            </a:r>
            <a:endParaRPr lang="ru-RU" sz="4400" b="1" cap="none" spc="0" dirty="0">
              <a:ln/>
              <a:solidFill>
                <a:schemeClr val="accent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484" y="1631845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2" action="ppaction://hlinksldjump">
                  <a:snd r:embed="rId3" name="voltage.wav"/>
                </a:hlinkClick>
              </a:rPr>
              <a:t>А)Конвалія</a:t>
            </a: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>
                <a:hlinkClick r:id="rId2" action="ppaction://hlinksldjump">
                  <a:snd r:embed="rId3" name="voltage.wav"/>
                </a:hlinkClick>
              </a:rPr>
              <a:t>Б)Тюльпан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89636" y="1820601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4" action="ppaction://hlinksldjump">
                  <a:snd r:embed="rId5" name="applause.wav"/>
                </a:hlinkClick>
              </a:rPr>
              <a:t>В)Пролісок</a:t>
            </a: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>
                <a:hlinkClick r:id="rId2" action="ppaction://hlinksldjump">
                  <a:snd r:embed="rId3" name="voltage.wav"/>
                </a:hlinkClick>
              </a:rPr>
              <a:t>Г)Нарцис</a:t>
            </a:r>
            <a:endParaRPr lang="ru-RU" dirty="0"/>
          </a:p>
        </p:txBody>
      </p:sp>
      <p:pic>
        <p:nvPicPr>
          <p:cNvPr id="2050" name="Picture 2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28" y="4405924"/>
            <a:ext cx="2362944" cy="2191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лево 6">
            <a:hlinkClick r:id="" action="ppaction://hlinkshowjump?jump=firstslide">
              <a:snd r:embed="rId7" name="coin.wav"/>
            </a:hlinkClick>
          </p:cNvPr>
          <p:cNvSpPr/>
          <p:nvPr/>
        </p:nvSpPr>
        <p:spPr>
          <a:xfrm>
            <a:off x="179512" y="5733256"/>
            <a:ext cx="1368152" cy="8639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2D050"/>
                </a:solidFill>
              </a:rPr>
              <a:t>назад</a:t>
            </a:r>
            <a:endParaRPr lang="ru-RU" sz="2400" dirty="0">
              <a:solidFill>
                <a:srgbClr val="92D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47" y="2017174"/>
            <a:ext cx="2225758" cy="2199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20601"/>
            <a:ext cx="2040156" cy="2040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4060962"/>
            <a:ext cx="1869952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185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43676"/>
            <a:ext cx="9036496" cy="43855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Ні!</a:t>
            </a:r>
          </a:p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Спробуй ще!</a:t>
            </a:r>
          </a:p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 тебе обов'язково вийде!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трелка влево 2">
            <a:hlinkClick r:id="" action="ppaction://hlinkshowjump?jump=previousslide">
              <a:snd r:embed="rId2" name="coin.wav"/>
            </a:hlinkClick>
          </p:cNvPr>
          <p:cNvSpPr/>
          <p:nvPr/>
        </p:nvSpPr>
        <p:spPr>
          <a:xfrm>
            <a:off x="179512" y="5733256"/>
            <a:ext cx="1368152" cy="8639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2D050"/>
                </a:solidFill>
              </a:rPr>
              <a:t>назад</a:t>
            </a:r>
            <a:endParaRPr lang="ru-RU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 rot="1084307">
            <a:off x="962260" y="-286037"/>
            <a:ext cx="7848872" cy="5366261"/>
          </a:xfrm>
          <a:prstGeom prst="cloudCallout">
            <a:avLst>
              <a:gd name="adj1" fmla="val -19514"/>
              <a:gd name="adj2" fmla="val 80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rot="1024256">
            <a:off x="1461077" y="1385099"/>
            <a:ext cx="6375098" cy="28879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solidFill>
                  <a:srgbClr val="C8F36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так і знав!Так і знав,</a:t>
            </a:r>
          </a:p>
          <a:p>
            <a:pPr algn="ctr"/>
            <a:r>
              <a:rPr lang="uk-UA" sz="5400" b="1" dirty="0" smtClean="0">
                <a:ln w="1905"/>
                <a:solidFill>
                  <a:srgbClr val="C8F36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 ти впораєшся!</a:t>
            </a:r>
            <a:endParaRPr lang="ru-RU" sz="5400" b="1" cap="none" spc="0" dirty="0">
              <a:ln w="1905"/>
              <a:solidFill>
                <a:srgbClr val="C8F369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Штриховая стрелка вправо 2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6228184" y="5733256"/>
            <a:ext cx="1368152" cy="863996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  <a:hlinkClick r:id="" action="ppaction://hlinkshowjump?jump=nextslide">
                  <a:snd r:embed="rId2" name="chimes.wav"/>
                </a:hlinkClick>
              </a:rPr>
              <a:t>Вперед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0" y="4481736"/>
            <a:ext cx="1944216" cy="2376264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трелка влево 2">
            <a:hlinkClick r:id="" action="ppaction://hlinkshowjump?jump=firstslide">
              <a:snd r:embed="rId3" name="coin.wav"/>
            </a:hlinkClick>
          </p:cNvPr>
          <p:cNvSpPr/>
          <p:nvPr/>
        </p:nvSpPr>
        <p:spPr>
          <a:xfrm>
            <a:off x="179512" y="5733256"/>
            <a:ext cx="1368152" cy="8639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2D050"/>
                </a:solidFill>
              </a:rPr>
              <a:t>назад</a:t>
            </a:r>
            <a:endParaRPr lang="ru-RU" sz="2400" dirty="0">
              <a:solidFill>
                <a:srgbClr val="92D05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259632" y="1405752"/>
            <a:ext cx="3168352" cy="4543342"/>
            <a:chOff x="179512" y="1844824"/>
            <a:chExt cx="3168352" cy="4543342"/>
          </a:xfrm>
        </p:grpSpPr>
        <p:sp>
          <p:nvSpPr>
            <p:cNvPr id="6" name="Улыбающееся лицо 5"/>
            <p:cNvSpPr/>
            <p:nvPr/>
          </p:nvSpPr>
          <p:spPr>
            <a:xfrm>
              <a:off x="179512" y="2283710"/>
              <a:ext cx="3168352" cy="4104456"/>
            </a:xfrm>
            <a:prstGeom prst="smileyFac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Месяц 6"/>
            <p:cNvSpPr/>
            <p:nvPr/>
          </p:nvSpPr>
          <p:spPr>
            <a:xfrm rot="16200000">
              <a:off x="1295730" y="4545031"/>
              <a:ext cx="1007926" cy="1800200"/>
            </a:xfrm>
            <a:prstGeom prst="moon">
              <a:avLst>
                <a:gd name="adj" fmla="val 48544"/>
              </a:avLst>
            </a:prstGeom>
            <a:ln>
              <a:solidFill>
                <a:srgbClr val="FF33CC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043608" y="3429000"/>
              <a:ext cx="433295" cy="576064"/>
              <a:chOff x="1043608" y="3429000"/>
              <a:chExt cx="433295" cy="576064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1043608" y="3429000"/>
                <a:ext cx="432048" cy="576064"/>
              </a:xfrm>
              <a:prstGeom prst="ellips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1223628" y="3533045"/>
                <a:ext cx="252028" cy="34829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1241630" y="3605244"/>
                <a:ext cx="216024" cy="22357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1349642" y="3605243"/>
                <a:ext cx="127261" cy="18902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2036391" y="3429000"/>
              <a:ext cx="433295" cy="576064"/>
              <a:chOff x="1043608" y="3429000"/>
              <a:chExt cx="433295" cy="576064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1043608" y="3429000"/>
                <a:ext cx="432048" cy="576064"/>
              </a:xfrm>
              <a:prstGeom prst="ellips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1223628" y="3533045"/>
                <a:ext cx="252028" cy="34829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1241630" y="3605244"/>
                <a:ext cx="216024" cy="22357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1349642" y="3605243"/>
                <a:ext cx="127261" cy="18902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32-конечная звезда 9"/>
            <p:cNvSpPr/>
            <p:nvPr/>
          </p:nvSpPr>
          <p:spPr>
            <a:xfrm>
              <a:off x="323528" y="1844824"/>
              <a:ext cx="2880320" cy="1440160"/>
            </a:xfrm>
            <a:prstGeom prst="star32">
              <a:avLst>
                <a:gd name="adj" fmla="val 20184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Выноска-облако 18"/>
          <p:cNvSpPr/>
          <p:nvPr/>
        </p:nvSpPr>
        <p:spPr>
          <a:xfrm rot="1285737">
            <a:off x="4379043" y="-48842"/>
            <a:ext cx="4443095" cy="4027122"/>
          </a:xfrm>
          <a:prstGeom prst="cloudCallout">
            <a:avLst>
              <a:gd name="adj1" fmla="val -20729"/>
              <a:gd name="adj2" fmla="val 8156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220072" y="632765"/>
            <a:ext cx="37227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7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Молодець!Ти пройшов мій тест!Ти справжній розумник!Так тримати!</a:t>
            </a:r>
          </a:p>
          <a:p>
            <a:r>
              <a:rPr lang="uk-UA" sz="27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До нових зустрічей!</a:t>
            </a:r>
            <a:endParaRPr lang="ru-RU" sz="2700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6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5608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uk-UA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Укажіть варіант,де зображено кімнатну рослину: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20954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030A0"/>
              </a:buClr>
            </a:pPr>
            <a:r>
              <a:rPr lang="uk-UA" dirty="0" smtClean="0">
                <a:hlinkClick r:id="rId2" action="ppaction://hlinksldjump">
                  <a:snd r:embed="rId3" name="voltage.wav"/>
                </a:hlinkClick>
              </a:rPr>
              <a:t>А)Ромашка польова</a:t>
            </a:r>
            <a:endParaRPr lang="uk-UA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313638" y="42566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030A0"/>
              </a:buClr>
            </a:pPr>
            <a:r>
              <a:rPr lang="uk-UA" dirty="0" smtClean="0">
                <a:hlinkClick r:id="rId4" action="ppaction://hlinksldjump">
                  <a:snd r:embed="rId5" name="applause.wav"/>
                </a:hlinkClick>
              </a:rPr>
              <a:t>Б)Фіалка</a:t>
            </a:r>
            <a:endParaRPr lang="ru-RU" dirty="0"/>
          </a:p>
        </p:txBody>
      </p:sp>
      <p:sp>
        <p:nvSpPr>
          <p:cNvPr id="7" name="TextBox 6">
            <a:hlinkClick r:id="rId6" action="ppaction://hlinksldjump">
              <a:snd r:embed="rId7" name="drumroll.wav"/>
            </a:hlinkClick>
          </p:cNvPr>
          <p:cNvSpPr txBox="1"/>
          <p:nvPr/>
        </p:nvSpPr>
        <p:spPr>
          <a:xfrm>
            <a:off x="4986999" y="22369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030A0"/>
              </a:buClr>
            </a:pPr>
            <a:r>
              <a:rPr lang="uk-UA" dirty="0" smtClean="0">
                <a:hlinkClick r:id="rId2" action="ppaction://hlinksldjump"/>
              </a:rPr>
              <a:t>В)Лілія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06979" y="44195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030A0"/>
              </a:buClr>
            </a:pPr>
            <a:r>
              <a:rPr lang="uk-UA" dirty="0" smtClean="0">
                <a:hlinkClick r:id="rId2" action="ppaction://hlinksldjump">
                  <a:snd r:embed="rId3" name="voltage.wav"/>
                </a:hlinkClick>
              </a:rPr>
              <a:t>Г)Троянда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748" y="4822280"/>
            <a:ext cx="2338814" cy="1774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лево 11">
            <a:hlinkClick r:id="" action="ppaction://hlinkshowjump?jump=firstslide">
              <a:snd r:embed="rId9" name="coin.wav"/>
            </a:hlinkClick>
          </p:cNvPr>
          <p:cNvSpPr/>
          <p:nvPr/>
        </p:nvSpPr>
        <p:spPr>
          <a:xfrm>
            <a:off x="179512" y="5733256"/>
            <a:ext cx="1368152" cy="8639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2D050"/>
                </a:solidFill>
              </a:rPr>
              <a:t>назад</a:t>
            </a:r>
            <a:endParaRPr lang="ru-RU" sz="2400" dirty="0">
              <a:solidFill>
                <a:srgbClr val="92D05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3638" y="2606264"/>
            <a:ext cx="2466272" cy="1655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96" y="4791837"/>
            <a:ext cx="2209030" cy="173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68279" y="2692933"/>
            <a:ext cx="2331148" cy="1748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09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43676"/>
            <a:ext cx="9036496" cy="43855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Ні!</a:t>
            </a:r>
          </a:p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Спробуй ще!</a:t>
            </a:r>
          </a:p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 тебе обов'язково вийде!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трелка влево 2">
            <a:hlinkClick r:id="" action="ppaction://hlinkshowjump?jump=previousslide">
              <a:snd r:embed="rId2" name="coin.wav"/>
            </a:hlinkClick>
          </p:cNvPr>
          <p:cNvSpPr/>
          <p:nvPr/>
        </p:nvSpPr>
        <p:spPr>
          <a:xfrm>
            <a:off x="179512" y="5733256"/>
            <a:ext cx="1368152" cy="8639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2D050"/>
                </a:solidFill>
              </a:rPr>
              <a:t>назад</a:t>
            </a:r>
            <a:endParaRPr lang="ru-RU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 rot="871439">
            <a:off x="952359" y="310098"/>
            <a:ext cx="7560840" cy="4608512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7001" y="1337289"/>
            <a:ext cx="6851556" cy="33808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solidFill>
                  <a:srgbClr val="FF33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Молодець!</a:t>
            </a:r>
          </a:p>
          <a:p>
            <a:pPr algn="ctr"/>
            <a:r>
              <a:rPr lang="uk-UA" sz="5400" b="1" dirty="0" smtClean="0">
                <a:ln w="1905"/>
                <a:solidFill>
                  <a:srgbClr val="FF33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як ти здогадався?</a:t>
            </a:r>
            <a:endParaRPr lang="ru-RU" sz="5400" b="1" cap="none" spc="0" dirty="0">
              <a:ln w="1905"/>
              <a:solidFill>
                <a:srgbClr val="FF33CC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Штриховая стрелка вправо 2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6228184" y="5733256"/>
            <a:ext cx="1368152" cy="863996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  <a:hlinkClick r:id="" action="ppaction://hlinkshowjump?jump=nextslide">
                  <a:snd r:embed="rId2" name="chimes.wav"/>
                </a:hlinkClick>
              </a:rPr>
              <a:t>Вперед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334893" y="3944463"/>
            <a:ext cx="1944216" cy="2664296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0116"/>
            <a:ext cx="8577509" cy="263281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Яке з поданих дерев не відноситься до фруктових :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1233" y="2217948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2" action="ppaction://hlinksldjump">
                  <a:snd r:embed="rId3" name="voltage.wav"/>
                </a:hlinkClick>
              </a:rPr>
              <a:t>А)Яблуня</a:t>
            </a: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>
              <a:hlinkClick r:id="rId4" action="ppaction://hlinksldjump">
                <a:snd r:embed="rId3" name="voltage.wav"/>
              </a:hlinkClick>
            </a:endParaRPr>
          </a:p>
          <a:p>
            <a:endParaRPr lang="uk-UA" dirty="0">
              <a:hlinkClick r:id="rId4" action="ppaction://hlinksldjump">
                <a:snd r:embed="rId3" name="voltage.wav"/>
              </a:hlinkClick>
            </a:endParaRPr>
          </a:p>
          <a:p>
            <a:r>
              <a:rPr lang="uk-UA" dirty="0" smtClean="0">
                <a:hlinkClick r:id="rId2" action="ppaction://hlinksldjump">
                  <a:snd r:embed="rId3" name="voltage.wav"/>
                </a:hlinkClick>
              </a:rPr>
              <a:t>Б)Слива</a:t>
            </a:r>
            <a:endParaRPr lang="ru-RU" dirty="0"/>
          </a:p>
        </p:txBody>
      </p:sp>
      <p:sp>
        <p:nvSpPr>
          <p:cNvPr id="6" name="Стрелка влево 5">
            <a:hlinkClick r:id="" action="ppaction://hlinkshowjump?jump=previousslide">
              <a:snd r:embed="rId5" name="coin.wav"/>
            </a:hlinkClick>
          </p:cNvPr>
          <p:cNvSpPr/>
          <p:nvPr/>
        </p:nvSpPr>
        <p:spPr>
          <a:xfrm>
            <a:off x="179512" y="5733256"/>
            <a:ext cx="1368152" cy="8639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2D050"/>
                </a:solidFill>
              </a:rPr>
              <a:t>назад</a:t>
            </a:r>
            <a:endParaRPr lang="ru-RU" sz="2400" dirty="0">
              <a:solidFill>
                <a:srgbClr val="92D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28" y="2596262"/>
            <a:ext cx="2193032" cy="1644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21" y="4802171"/>
            <a:ext cx="1806802" cy="1504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4" y="2627985"/>
            <a:ext cx="1907745" cy="1430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24542" y="4421500"/>
            <a:ext cx="1783873" cy="2279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19328" y="2217948"/>
            <a:ext cx="1935312" cy="3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2" action="ppaction://hlinksldjump">
                  <a:snd r:embed="rId3" name="voltage.wav"/>
                </a:hlinkClick>
              </a:rPr>
              <a:t>В)Груша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76580" y="4241036"/>
            <a:ext cx="199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10" action="ppaction://hlinksldjump">
                  <a:snd r:embed="rId11" name="applause.wav"/>
                </a:hlinkClick>
              </a:rPr>
              <a:t>Г)Липа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7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43676"/>
            <a:ext cx="9036496" cy="43855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Ні!</a:t>
            </a:r>
          </a:p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Спробуй ще!</a:t>
            </a:r>
          </a:p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 тебе обов'язково вийде!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трелка влево 2">
            <a:hlinkClick r:id="" action="ppaction://hlinkshowjump?jump=previousslide">
              <a:snd r:embed="rId2" name="coin.wav"/>
            </a:hlinkClick>
          </p:cNvPr>
          <p:cNvSpPr/>
          <p:nvPr/>
        </p:nvSpPr>
        <p:spPr>
          <a:xfrm>
            <a:off x="179512" y="5733256"/>
            <a:ext cx="1368152" cy="8639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2D050"/>
                </a:solidFill>
              </a:rPr>
              <a:t>назад</a:t>
            </a:r>
            <a:endParaRPr lang="ru-RU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 rot="1196481">
            <a:off x="1306567" y="-57847"/>
            <a:ext cx="8244916" cy="468052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rot="1115660">
            <a:off x="1655808" y="1120753"/>
            <a:ext cx="6851556" cy="33808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Вау!</a:t>
            </a:r>
          </a:p>
          <a:p>
            <a:pPr algn="ctr"/>
            <a:r>
              <a:rPr lang="uk-UA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 справді це знав?</a:t>
            </a:r>
            <a:endParaRPr lang="ru-RU" sz="5400" b="1" dirty="0">
              <a:ln w="12700">
                <a:solidFill>
                  <a:srgbClr val="FFFF00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Штриховая стрелка вправо 2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6228184" y="5733256"/>
            <a:ext cx="1368152" cy="863996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  <a:hlinkClick r:id="" action="ppaction://hlinkshowjump?jump=nextslide">
                  <a:snd r:embed="rId2" name="chimes.wav"/>
                </a:hlinkClick>
              </a:rPr>
              <a:t>Вперед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9453" y="3617640"/>
            <a:ext cx="2592288" cy="324036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uk-UA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Знайдіть з поданих малюнків,де зображений кленовий листок: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трелка влево 2">
            <a:hlinkClick r:id="" action="ppaction://hlinkshowjump?jump=previousslide">
              <a:snd r:embed="rId2" name="coin.wav"/>
            </a:hlinkClick>
          </p:cNvPr>
          <p:cNvSpPr/>
          <p:nvPr/>
        </p:nvSpPr>
        <p:spPr>
          <a:xfrm>
            <a:off x="179512" y="5733256"/>
            <a:ext cx="1368152" cy="8639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2D050"/>
                </a:solidFill>
              </a:rPr>
              <a:t>назад</a:t>
            </a:r>
            <a:endParaRPr lang="ru-RU" sz="2400" dirty="0">
              <a:solidFill>
                <a:srgbClr val="92D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36418"/>
            <a:ext cx="2448272" cy="1680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7544" y="25649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4" action="ppaction://hlinksldjump">
                  <a:snd r:embed="rId5" name="voltage.wav"/>
                </a:hlinkClick>
              </a:rPr>
              <a:t>А)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5091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4" action="ppaction://hlinksldjump">
                  <a:snd r:embed="rId5" name="voltage.wav"/>
                </a:hlinkClick>
              </a:rPr>
              <a:t>Б)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45848" y="29342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4" action="ppaction://hlinksldjump">
                  <a:snd r:embed="rId5" name="voltage.wav"/>
                </a:hlinkClick>
              </a:rPr>
              <a:t>В)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37836" y="573528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6" action="ppaction://hlinksldjump">
                  <a:snd r:embed="rId7" name="applause.wav"/>
                </a:hlinkClick>
              </a:rPr>
              <a:t>Г)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77072"/>
            <a:ext cx="2448272" cy="184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80" y="1556792"/>
            <a:ext cx="244370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4221088"/>
            <a:ext cx="1912842" cy="2376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3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227</TotalTime>
  <Words>274</Words>
  <Application>Microsoft Office PowerPoint</Application>
  <PresentationFormat>Экран (4:3)</PresentationFormat>
  <Paragraphs>165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X-ТEAM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Maria</cp:lastModifiedBy>
  <cp:revision>23</cp:revision>
  <dcterms:created xsi:type="dcterms:W3CDTF">2012-11-02T12:13:19Z</dcterms:created>
  <dcterms:modified xsi:type="dcterms:W3CDTF">2012-11-03T15:51:25Z</dcterms:modified>
</cp:coreProperties>
</file>