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ollyweb.ru/wp-content/uploads/2012/07/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00"/>
            <a:ext cx="9153472" cy="68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440" y="5301208"/>
            <a:ext cx="903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Украинская мультипликация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1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ultiki.arjlover.net/ap/solomenniy.bichok.1971.avi/solomenniy.bichok.1971.avi.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" y="-10237"/>
            <a:ext cx="9157649" cy="68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32403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1927</a:t>
            </a:r>
          </a:p>
          <a:p>
            <a:r>
              <a:rPr lang="ru-RU" dirty="0"/>
              <a:t>«Сказка про Соломенного Бычка</a:t>
            </a:r>
            <a:r>
              <a:rPr lang="ru-RU" dirty="0" smtClean="0"/>
              <a:t>»</a:t>
            </a:r>
          </a:p>
          <a:p>
            <a:r>
              <a:rPr lang="ru-RU" dirty="0"/>
              <a:t>Вячеслав </a:t>
            </a:r>
            <a:r>
              <a:rPr lang="ru-RU" dirty="0" err="1" smtClean="0"/>
              <a:t>Левандовский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1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869160"/>
            <a:ext cx="424847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Первым  фильмом, с которого началось возрождение украинской анимации, и был  «Приключения Перца». Он был посвящен защите природы от браконьеров и   20-минутный фильм создавали два года. </a:t>
            </a:r>
          </a:p>
        </p:txBody>
      </p:sp>
    </p:spTree>
    <p:extLst>
      <p:ext uri="{BB962C8B-B14F-4D97-AF65-F5344CB8AC3E}">
        <p14:creationId xmlns:p14="http://schemas.microsoft.com/office/powerpoint/2010/main" val="109951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548680"/>
            <a:ext cx="439248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«Казаки» — серия мультипликационных фильмов, снятых в СССР на украинской киностудии «</a:t>
            </a:r>
            <a:r>
              <a:rPr lang="ru-RU" dirty="0" err="1"/>
              <a:t>Киевнаучфильм</a:t>
            </a:r>
            <a:r>
              <a:rPr lang="ru-RU" dirty="0"/>
              <a:t>» режиссёром Владимиром Дахно </a:t>
            </a:r>
          </a:p>
        </p:txBody>
      </p:sp>
    </p:spTree>
    <p:extLst>
      <p:ext uri="{BB962C8B-B14F-4D97-AF65-F5344CB8AC3E}">
        <p14:creationId xmlns:p14="http://schemas.microsoft.com/office/powerpoint/2010/main" val="274092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5" y="-1"/>
            <a:ext cx="9150235" cy="686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8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4" y="-1"/>
            <a:ext cx="9156343" cy="686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16632"/>
            <a:ext cx="518457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серии «Как казаки в хоккей играли» присутствуют пираты из серии «Как казаки невест выручали».</a:t>
            </a:r>
          </a:p>
          <a:p>
            <a:r>
              <a:rPr lang="ru-RU" dirty="0"/>
              <a:t>Изображение казака Тура можно видеть на украинских коробках с хлопьями «Геркулес».</a:t>
            </a:r>
          </a:p>
        </p:txBody>
      </p:sp>
    </p:spTree>
    <p:extLst>
      <p:ext uri="{BB962C8B-B14F-4D97-AF65-F5344CB8AC3E}">
        <p14:creationId xmlns:p14="http://schemas.microsoft.com/office/powerpoint/2010/main" val="2172365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2013-05-06T14:48:07Z</dcterms:modified>
</cp:coreProperties>
</file>