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1E9C1-F6FB-4575-9F9B-C15662E12395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94147-9828-415B-9008-EDF1955A005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F8D177-53A6-4DF8-BF36-7FAC95419708}" type="datetimeFigureOut">
              <a:rPr lang="ru-RU" smtClean="0"/>
              <a:t>02.04.2014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C3814AC-4F23-426A-8853-08FBE99461BA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Admin\Desktop\spokoynaya-nezhnaya-krasivaya-muzyka-dlya-prezentacii-kuratora-PO-31(muzofon.com)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1604" y="0"/>
            <a:ext cx="7058023" cy="923330"/>
          </a:xfrm>
          <a:prstGeom prst="rect">
            <a:avLst/>
          </a:prstGeom>
          <a:noFill/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wrap="square" lIns="91440" tIns="45720" rIns="91440" bIns="45720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Доріс Лессінг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3554" name="Picture 2" descr="http://i.pixs.ru/storage/7/7/9/DorisLessi_2388647_97647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1000108"/>
            <a:ext cx="4857784" cy="5643602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6" name="spokoynaya-nezhnaya-krasivaya-muzyka-dlya-prezentacii-kuratora-PO-31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-1857420" y="25717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14356"/>
            <a:ext cx="285752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uk-UA" b="1" i="1" smtClean="0">
                <a:latin typeface="Cambria" pitchFamily="18" charset="0"/>
              </a:rPr>
              <a:t>До Нобелівської премії Лессінг одержала 15 інших літературних відзнак різних </a:t>
            </a:r>
            <a:r>
              <a:rPr lang="uk-UA" b="1" i="1" smtClean="0">
                <a:latin typeface="Cambria" pitchFamily="18" charset="0"/>
              </a:rPr>
              <a:t>країн</a:t>
            </a:r>
            <a:r>
              <a:rPr lang="uk-UA" b="1" i="1" smtClean="0">
                <a:latin typeface="Cambria" pitchFamily="18" charset="0"/>
              </a:rPr>
              <a:t>. Вона – доктор Гарвардського </a:t>
            </a:r>
            <a:r>
              <a:rPr lang="uk-UA" b="1" i="1" smtClean="0">
                <a:latin typeface="Cambria" pitchFamily="18" charset="0"/>
              </a:rPr>
              <a:t>університету</a:t>
            </a:r>
            <a:r>
              <a:rPr lang="uk-UA" b="1" i="1" smtClean="0">
                <a:latin typeface="Cambria" pitchFamily="18" charset="0"/>
              </a:rPr>
              <a:t>; в грудні 1999 </a:t>
            </a:r>
            <a:r>
              <a:rPr lang="uk-UA" b="1" i="1" smtClean="0">
                <a:latin typeface="Cambria" pitchFamily="18" charset="0"/>
              </a:rPr>
              <a:t>р</a:t>
            </a:r>
            <a:r>
              <a:rPr lang="uk-UA" b="1" i="1" smtClean="0">
                <a:latin typeface="Cambria" pitchFamily="18" charset="0"/>
              </a:rPr>
              <a:t>. увійшла в список осіб </a:t>
            </a:r>
            <a:r>
              <a:rPr lang="uk-UA" b="1" i="1" smtClean="0">
                <a:latin typeface="Cambria" pitchFamily="18" charset="0"/>
              </a:rPr>
              <a:t>тисячоліття</a:t>
            </a:r>
            <a:r>
              <a:rPr lang="uk-UA" b="1" i="1" smtClean="0">
                <a:latin typeface="Cambria" pitchFamily="18" charset="0"/>
              </a:rPr>
              <a:t>, яких нагороджують Орденом кавалерів </a:t>
            </a:r>
            <a:r>
              <a:rPr lang="uk-UA" b="1" i="1" smtClean="0">
                <a:latin typeface="Cambria" pitchFamily="18" charset="0"/>
              </a:rPr>
              <a:t>пошани</a:t>
            </a:r>
            <a:r>
              <a:rPr lang="uk-UA" b="1" i="1" smtClean="0">
                <a:latin typeface="Cambria" pitchFamily="18" charset="0"/>
              </a:rPr>
              <a:t>, бо це </a:t>
            </a:r>
            <a:r>
              <a:rPr lang="uk-UA" b="1" i="1" smtClean="0">
                <a:latin typeface="Cambria" pitchFamily="18" charset="0"/>
              </a:rPr>
              <a:t>люди</a:t>
            </a:r>
            <a:r>
              <a:rPr lang="uk-UA" b="1" i="1" smtClean="0">
                <a:latin typeface="Cambria" pitchFamily="18" charset="0"/>
              </a:rPr>
              <a:t>, </a:t>
            </a:r>
            <a:r>
              <a:rPr lang="uk-UA" b="1" i="1" smtClean="0">
                <a:latin typeface="Cambria" pitchFamily="18" charset="0"/>
              </a:rPr>
              <a:t>«</a:t>
            </a:r>
            <a:r>
              <a:rPr lang="uk-UA" b="1" i="1" smtClean="0">
                <a:latin typeface="Cambria" pitchFamily="18" charset="0"/>
              </a:rPr>
              <a:t>які мають особливі заслуги перед </a:t>
            </a:r>
            <a:r>
              <a:rPr lang="uk-UA" b="1" i="1" smtClean="0">
                <a:latin typeface="Cambria" pitchFamily="18" charset="0"/>
              </a:rPr>
              <a:t>нацією».</a:t>
            </a:r>
            <a:endParaRPr lang="uk-UA" b="1" i="1" smtClean="0">
              <a:latin typeface="Cambria" pitchFamily="18" charset="0"/>
            </a:endParaRPr>
          </a:p>
          <a:p>
            <a:pPr algn="ctr" fontAlgn="base"/>
            <a:r>
              <a:rPr lang="uk-UA" b="1" i="1" smtClean="0">
                <a:latin typeface="Cambria" pitchFamily="18" charset="0"/>
              </a:rPr>
              <a:t>На початку літа 2007 </a:t>
            </a:r>
            <a:r>
              <a:rPr lang="uk-UA" b="1" i="1" smtClean="0">
                <a:latin typeface="Cambria" pitchFamily="18" charset="0"/>
              </a:rPr>
              <a:t>р</a:t>
            </a:r>
            <a:r>
              <a:rPr lang="uk-UA" b="1" i="1" smtClean="0">
                <a:latin typeface="Cambria" pitchFamily="18" charset="0"/>
              </a:rPr>
              <a:t>. вийшов новий роман Д.Лессінг – </a:t>
            </a:r>
            <a:r>
              <a:rPr lang="uk-UA" b="1" i="1" smtClean="0">
                <a:latin typeface="Cambria" pitchFamily="18" charset="0"/>
              </a:rPr>
              <a:t>«Тріщина».</a:t>
            </a:r>
            <a:endParaRPr lang="uk-UA" b="1" i="1" smtClean="0">
              <a:latin typeface="Cambria" pitchFamily="18" charset="0"/>
            </a:endParaRPr>
          </a:p>
          <a:p>
            <a:pPr algn="ctr"/>
            <a:endParaRPr lang="uk-UA" b="1" i="1">
              <a:latin typeface="Cambria" pitchFamily="18" charset="0"/>
            </a:endParaRPr>
          </a:p>
        </p:txBody>
      </p:sp>
      <p:pic>
        <p:nvPicPr>
          <p:cNvPr id="33794" name="Picture 2" descr="http://www.sz-online.de/nachrichten/kultur/bilder/doris-lessing-bekommt-nach-mehr-als-30-jahren-endlich-den-729309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6986">
            <a:off x="3579637" y="335773"/>
            <a:ext cx="4551759" cy="303770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3796" name="Picture 4" descr="http://www.suplimentuldecultura.ro/imgart/big/2902Doris-Lessing-cop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183609">
            <a:off x="2966738" y="3267577"/>
            <a:ext cx="5053007" cy="3297231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www.caladona.org/wp-content/pujats/2013/11/doris_lessing-450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214290"/>
            <a:ext cx="7500990" cy="646331"/>
          </a:xfrm>
          <a:prstGeom prst="rect">
            <a:avLst/>
          </a:prstGeom>
          <a:noFill/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2">
                    <a:lumMod val="75000"/>
                  </a:schemeClr>
                </a:solidFill>
              </a:rPr>
              <a:t>Життєвий шлях письменниці </a:t>
            </a:r>
            <a:endParaRPr lang="uk-UA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0562" y="1000108"/>
            <a:ext cx="36433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latin typeface="Cambria" pitchFamily="18" charset="0"/>
              </a:rPr>
              <a:t>Народилася 22 жовтня 1919 року в м. Керманшах, Персія, за місцем служби батька, банківського клерка. 1925 року батько придбав кукурудзяну ферму в Південній Родезії (тепер Зімбабве), й родина переїхала туди.</a:t>
            </a:r>
            <a:endParaRPr lang="uk-UA" b="1" i="1" dirty="0">
              <a:latin typeface="Cambria" pitchFamily="18" charset="0"/>
            </a:endParaRPr>
          </a:p>
        </p:txBody>
      </p:sp>
      <p:pic>
        <p:nvPicPr>
          <p:cNvPr id="28676" name="Picture 4" descr="http://i.telegraph.co.uk/multimedia/archive/01129/arts-graphics-2008_112971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857232"/>
            <a:ext cx="3500462" cy="4929222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8678" name="Picture 6" descr="http://wscdn.bbc.co.uk/worldservice/assets/images/2013/11/17/131117185015_doris_lessing_464x261_dorislessing_nocredi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496" y="3571876"/>
            <a:ext cx="4857784" cy="2928958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0"/>
            <a:ext cx="76438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Доріс рано почала самостійне життя, працювала нянькою, телефоністкою, стенографісткою, опублікувала кілька оповідань. До 1939 року двічі була одружена, потім разом із сином виїхала до Лондона, де й почалася її справжня літературна кар’єра.</a:t>
            </a:r>
          </a:p>
          <a:p>
            <a:endParaRPr lang="uk-UA" dirty="0"/>
          </a:p>
        </p:txBody>
      </p:sp>
      <p:pic>
        <p:nvPicPr>
          <p:cNvPr id="27650" name="Picture 2" descr="http://lapieldezapa.com/wp-content/uploads/2013/11/Doris-Lessing-19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3929090" cy="464347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7652" name="Picture 4" descr="http://galeri7.uludagsozluk.com/271/doris-lessing_39825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500174"/>
            <a:ext cx="3786214" cy="464347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428604"/>
            <a:ext cx="30003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Дебютний роман — «Трава співає» (1950). Згодом опублікувала збірки оповідань.</a:t>
            </a:r>
            <a:br>
              <a:rPr lang="uk-UA" b="1" i="1" dirty="0" smtClean="0"/>
            </a:br>
            <a:r>
              <a:rPr lang="uk-UA" b="1" i="1" dirty="0" smtClean="0"/>
              <a:t>Ці твори належать до першого етапу її творчості, що характеризується гострою критикою расизму на півдні Африки та лівими політичними уподобаннями (1952—1956 років вона була членом Британської комуністичної партії, а в’їзд до Південної Африки був для неї заборонений від 1956 до 1995. </a:t>
            </a:r>
            <a:endParaRPr lang="uk-UA" b="1" i="1" dirty="0"/>
          </a:p>
        </p:txBody>
      </p:sp>
      <p:pic>
        <p:nvPicPr>
          <p:cNvPr id="26626" name="Picture 2" descr="http://www.3quarksdaily.com/.a/6a00d8341c562c53ef019b0157196a970d-800w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357166"/>
            <a:ext cx="5214934" cy="2643182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26628" name="Picture 4" descr="http://media.zenfs.com/vi_VN/News/Vnexpress/doris1-7414-1384743571-20131118-042515-34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3286124"/>
            <a:ext cx="5286412" cy="314327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5657671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/>
              <a:t>Від шістдесятих років проблеми дискримінації залишаються провідною темою її прози, але поширюються з суто расових на молодь, жінок тощо. Крім того, посилюється психологічна складова в її прозі.</a:t>
            </a:r>
            <a:endParaRPr lang="uk-UA" b="1" i="1" dirty="0"/>
          </a:p>
        </p:txBody>
      </p:sp>
      <p:pic>
        <p:nvPicPr>
          <p:cNvPr id="32770" name="Picture 2" descr="http://img05.tablica.pl/images_tablicapl/93244571_1_644x461_doris-lessing-autobiografia-w-2-tomach-szczec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912216">
            <a:off x="375649" y="313654"/>
            <a:ext cx="3571900" cy="4138898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2772" name="Picture 4" descr="http://img.read.ru/covers_rr/big/00/51/3451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67101">
            <a:off x="5896313" y="220886"/>
            <a:ext cx="2643206" cy="361950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2774" name="Picture 6" descr="http://merlin.pl/The-Cleft_Doris-Lessing,images_product,3,978-0-0072-3344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280645">
            <a:off x="3372540" y="1696524"/>
            <a:ext cx="2857520" cy="3536378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0"/>
            <a:ext cx="735808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latin typeface="Cambria" pitchFamily="18" charset="0"/>
              </a:rPr>
              <a:t>Характерною прикметою цих романів є широке використання суфійських ідей. Фантастичними є також романи «Мара і Данн» (1999) та його продовження «Історія генерала Данна, доньки Марі, Гріот, та снігового собаки» (2005), де розповідається про глобальну катастрофу та поворот до примітивніших форм людського існування, але з надією на відродження людяності.</a:t>
            </a:r>
            <a:endParaRPr lang="uk-UA" b="1" i="1" dirty="0">
              <a:latin typeface="Cambria" pitchFamily="18" charset="0"/>
            </a:endParaRPr>
          </a:p>
        </p:txBody>
      </p:sp>
      <p:pic>
        <p:nvPicPr>
          <p:cNvPr id="31746" name="Picture 2" descr="http://img.fotodom.ru/P011-4752.jpg?size=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82250">
            <a:off x="417124" y="2119490"/>
            <a:ext cx="3819525" cy="457200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1748" name="Picture 4" descr="http://makingofezine.com/wp-content/uploads/2013/11/doris-less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86211">
            <a:off x="4820952" y="2321859"/>
            <a:ext cx="3298466" cy="4406625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0940959">
            <a:off x="183265" y="359977"/>
            <a:ext cx="4000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latin typeface="Cambria" pitchFamily="18" charset="0"/>
              </a:rPr>
              <a:t>Романи «Щоденник доброго сусіди» (1983) та «Якби старість могла» (1984) опублікувала під псевдонімом Джейн Сомерс.</a:t>
            </a:r>
            <a:br>
              <a:rPr lang="uk-UA" b="1" i="1" dirty="0" smtClean="0">
                <a:latin typeface="Cambria" pitchFamily="18" charset="0"/>
              </a:rPr>
            </a:br>
            <a:r>
              <a:rPr lang="uk-UA" b="1" i="1" dirty="0" smtClean="0">
                <a:latin typeface="Cambria" pitchFamily="18" charset="0"/>
              </a:rPr>
              <a:t>Лауреат Нобелівської премії 2007 року (найстаріший за віком лауреат у галузі літератури на момент присудження).</a:t>
            </a:r>
            <a:endParaRPr lang="uk-UA" b="1" i="1" dirty="0">
              <a:latin typeface="Cambria" pitchFamily="18" charset="0"/>
            </a:endParaRPr>
          </a:p>
        </p:txBody>
      </p:sp>
      <p:pic>
        <p:nvPicPr>
          <p:cNvPr id="30722" name="Picture 2" descr="http://www.abola.pt/img/fotos/mundos/ap/dorris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62398">
            <a:off x="4494796" y="294774"/>
            <a:ext cx="4000528" cy="4643470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0724" name="Picture 4" descr="http://bambolediavole.files.wordpress.com/2013/11/doris-lessing-novelist-to-00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50005">
            <a:off x="364881" y="3171097"/>
            <a:ext cx="4929222" cy="321471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4549676"/>
            <a:ext cx="67866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latin typeface="Cambria" pitchFamily="18" charset="0"/>
              </a:rPr>
              <a:t>Роман «Золотий щоденник» (1962) – твір про те, як письменниця переживає творчий застій і водночас кризу середнього віку. Феміністки були від роману в захваті, називали його своєрідною «Біблією фемінізму». Він складно побудований (фрагменти кількох щоденників, газетні вирізки, сни, побутові сцени…). Сама ж авторка себе феміністкою не вважала і відповіла своїм прихильникам досить різко</a:t>
            </a:r>
            <a:endParaRPr lang="uk-UA" b="1" i="1" dirty="0">
              <a:latin typeface="Cambria" pitchFamily="18" charset="0"/>
            </a:endParaRPr>
          </a:p>
        </p:txBody>
      </p:sp>
      <p:pic>
        <p:nvPicPr>
          <p:cNvPr id="35842" name="Picture 2" descr="http://www.litakcent.com/upload/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3500462" cy="4216466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5844" name="Picture 4" descr="http://www.ikewrites.com/wp-content/uploads/2011/10/doris_less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75160">
            <a:off x="3755398" y="618649"/>
            <a:ext cx="5000660" cy="3643338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9297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1" dirty="0" smtClean="0">
                <a:latin typeface="Cambria" pitchFamily="18" charset="0"/>
              </a:rPr>
              <a:t>Другий роман – «Шлюби між зонами три, чотири, п’ять» – це розповідь про планету Зона Ш, де править мудра королева Ал Іт. Жорстока структура притчі має мораль: цивілізації мають періоди піднесення і спаду, причому спади іноді такі, що настає повна деградація, після якої нового піднесення вже не буде…</a:t>
            </a:r>
            <a:endParaRPr lang="uk-UA" b="1" i="1" dirty="0">
              <a:latin typeface="Cambria" pitchFamily="18" charset="0"/>
            </a:endParaRPr>
          </a:p>
        </p:txBody>
      </p:sp>
      <p:pic>
        <p:nvPicPr>
          <p:cNvPr id="34818" name="Picture 2" descr="http://s5.goods.ozstatic.by/200/919/55/1/1055919_0_Braki_mezhdu_zonami_tri_chetire_i_pyat_Doris_Less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136368">
            <a:off x="728381" y="1661869"/>
            <a:ext cx="3786214" cy="4714908"/>
          </a:xfrm>
          <a:prstGeom prst="rect">
            <a:avLst/>
          </a:prstGeom>
          <a:noFill/>
          <a:effectLst>
            <a:softEdge rad="127000"/>
          </a:effectLst>
        </p:spPr>
      </p:pic>
      <p:pic>
        <p:nvPicPr>
          <p:cNvPr id="34820" name="Picture 4" descr="http://www.biografiasyvidas.com/biografia/l/fotos/lessing_195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1714488"/>
            <a:ext cx="3857652" cy="457203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372</Words>
  <Application>Microsoft Office PowerPoint</Application>
  <PresentationFormat>Экран (4:3)</PresentationFormat>
  <Paragraphs>12</Paragraphs>
  <Slides>11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6</cp:revision>
  <dcterms:created xsi:type="dcterms:W3CDTF">2014-04-02T18:35:50Z</dcterms:created>
  <dcterms:modified xsi:type="dcterms:W3CDTF">2014-04-02T19:26:09Z</dcterms:modified>
</cp:coreProperties>
</file>