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205" autoAdjust="0"/>
  </p:normalViewPr>
  <p:slideViewPr>
    <p:cSldViewPr>
      <p:cViewPr varScale="1">
        <p:scale>
          <a:sx n="48" d="100"/>
          <a:sy n="48" d="100"/>
        </p:scale>
        <p:origin x="-11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B1582-2B93-4468-824E-6E7ADEF501E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162EE-75F8-4ED8-9D68-A95D9F1321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162EE-75F8-4ED8-9D68-A95D9F132191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801E-E1FE-4935-BF5C-10C08221669B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D5B2DD-4A97-4A54-96F6-A7E60AF77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801E-E1FE-4935-BF5C-10C08221669B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2DD-4A97-4A54-96F6-A7E60AF77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801E-E1FE-4935-BF5C-10C08221669B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2DD-4A97-4A54-96F6-A7E60AF77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801E-E1FE-4935-BF5C-10C08221669B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5D5B2DD-4A97-4A54-96F6-A7E60AF77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801E-E1FE-4935-BF5C-10C08221669B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2DD-4A97-4A54-96F6-A7E60AF772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801E-E1FE-4935-BF5C-10C08221669B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2DD-4A97-4A54-96F6-A7E60AF77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801E-E1FE-4935-BF5C-10C08221669B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5D5B2DD-4A97-4A54-96F6-A7E60AF7724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801E-E1FE-4935-BF5C-10C08221669B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2DD-4A97-4A54-96F6-A7E60AF77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801E-E1FE-4935-BF5C-10C08221669B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2DD-4A97-4A54-96F6-A7E60AF77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801E-E1FE-4935-BF5C-10C08221669B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2DD-4A97-4A54-96F6-A7E60AF772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B801E-E1FE-4935-BF5C-10C08221669B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B2DD-4A97-4A54-96F6-A7E60AF772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0B801E-E1FE-4935-BF5C-10C08221669B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D5B2DD-4A97-4A54-96F6-A7E60AF772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4143380"/>
            <a:ext cx="7772400" cy="15287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71612"/>
            <a:ext cx="807249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My Favorite </a:t>
            </a:r>
          </a:p>
          <a:p>
            <a:pPr algn="ctr"/>
            <a:r>
              <a:rPr lang="en-US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TV Channels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86800" cy="20891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UKRAINE  HAS  TALENT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en-US" dirty="0" smtClean="0"/>
              <a:t>Leading – </a:t>
            </a:r>
            <a:r>
              <a:rPr lang="en-US" dirty="0" err="1" smtClean="0"/>
              <a:t>Oksana</a:t>
            </a:r>
            <a:r>
              <a:rPr lang="en-US" dirty="0" smtClean="0"/>
              <a:t> </a:t>
            </a:r>
            <a:r>
              <a:rPr lang="en-US" dirty="0" err="1" smtClean="0"/>
              <a:t>Marchenko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Judges </a:t>
            </a:r>
            <a:r>
              <a:rPr lang="uk-UA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Vlad</a:t>
            </a:r>
            <a:r>
              <a:rPr lang="en-US" dirty="0" smtClean="0"/>
              <a:t> </a:t>
            </a:r>
            <a:r>
              <a:rPr lang="en-US" dirty="0" err="1" smtClean="0"/>
              <a:t>Yama</a:t>
            </a:r>
            <a:r>
              <a:rPr lang="en-US" dirty="0" smtClean="0"/>
              <a:t>, Igor </a:t>
            </a:r>
            <a:r>
              <a:rPr lang="en-US" dirty="0" err="1" smtClean="0"/>
              <a:t>Kondratuk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err="1" smtClean="0"/>
              <a:t>Slava</a:t>
            </a:r>
            <a:r>
              <a:rPr lang="en-US" dirty="0" smtClean="0"/>
              <a:t> </a:t>
            </a:r>
            <a:r>
              <a:rPr lang="en-US" dirty="0" err="1" smtClean="0"/>
              <a:t>Frolova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1933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57166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143381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414338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2357430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14818"/>
            <a:ext cx="8686800" cy="22320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This is the show, which has casting, where participants show to judges their talents. It may be singing, playing a musical instruments, dancing, magic tricks, different abilities, street workout and other.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2380044" cy="149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35743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357430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5716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00042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428604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86800" cy="2874970"/>
          </a:xfrm>
        </p:spPr>
        <p:txBody>
          <a:bodyPr/>
          <a:lstStyle/>
          <a:p>
            <a:r>
              <a:rPr lang="en-US" dirty="0" smtClean="0"/>
              <a:t>With each season more and more difficult to surprise the judges. At the and of the season they determine the winner who will receive a million for the most amazing talent.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357430"/>
            <a:ext cx="3071834" cy="23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357694"/>
            <a:ext cx="3000396" cy="224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357430"/>
            <a:ext cx="386467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857232"/>
            <a:ext cx="8686800" cy="4525963"/>
          </a:xfrm>
          <a:scene3d>
            <a:camera prst="isometricOffAxis1Right"/>
            <a:lightRig rig="threePt" dir="t"/>
          </a:scene3d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6600" dirty="0" smtClean="0"/>
              <a:t>            THE END</a:t>
            </a:r>
          </a:p>
          <a:p>
            <a:endParaRPr lang="en-US" dirty="0" smtClean="0"/>
          </a:p>
          <a:p>
            <a:pPr>
              <a:buNone/>
            </a:pPr>
            <a:r>
              <a:rPr lang="en-US" sz="4800" dirty="0" smtClean="0"/>
              <a:t>       Thanks </a:t>
            </a:r>
            <a:r>
              <a:rPr lang="en-US" sz="4800" dirty="0" smtClean="0"/>
              <a:t>you for </a:t>
            </a:r>
            <a:r>
              <a:rPr lang="en-US" sz="4800" dirty="0" smtClean="0"/>
              <a:t>attention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smtClean="0"/>
              <a:t>         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smtClean="0"/>
              <a:t>                  by </a:t>
            </a:r>
            <a:r>
              <a:rPr lang="en-US" sz="4800" dirty="0" err="1" smtClean="0"/>
              <a:t>Tanchik</a:t>
            </a:r>
            <a:r>
              <a:rPr lang="en-US" sz="4800" dirty="0" smtClean="0"/>
              <a:t> Margaret, </a:t>
            </a:r>
          </a:p>
          <a:p>
            <a:pPr>
              <a:buNone/>
            </a:pPr>
            <a:r>
              <a:rPr lang="en-US" sz="4800" dirty="0" smtClean="0"/>
              <a:t> </a:t>
            </a:r>
            <a:r>
              <a:rPr lang="en-US" sz="4800" dirty="0" smtClean="0"/>
              <a:t>                                            9 Form</a:t>
            </a:r>
            <a:endParaRPr lang="ru-RU" sz="48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43446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686800" cy="2357454"/>
          </a:xfrm>
        </p:spPr>
        <p:txBody>
          <a:bodyPr/>
          <a:lstStyle/>
          <a:p>
            <a:r>
              <a:rPr lang="en-US" dirty="0" smtClean="0"/>
              <a:t>The most popular entertainment in our home life is television. Many people watch TV at leisure.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3905254" cy="284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643050"/>
            <a:ext cx="341881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143380"/>
            <a:ext cx="293215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686800" cy="278608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One can choose the program, which likes best. Those, who like music, can listen concerts. Sports fans can watch football or hockey matches.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143248"/>
            <a:ext cx="3810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071810"/>
            <a:ext cx="36499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686800" cy="25003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Television extends our knowledge about the world when we live. I like watch </a:t>
            </a:r>
            <a:r>
              <a:rPr lang="en-US" dirty="0" smtClean="0"/>
              <a:t>U</a:t>
            </a:r>
            <a:r>
              <a:rPr lang="en-US" dirty="0" smtClean="0"/>
              <a:t>krainian channels such as STB, Inter, New channel, QTV.</a:t>
            </a:r>
          </a:p>
          <a:p>
            <a:r>
              <a:rPr lang="en-US" dirty="0" smtClean="0"/>
              <a:t>My favorite channel is STB. I watch this channel every day with pleasure.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35756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636"/>
            <a:ext cx="29241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928934"/>
            <a:ext cx="1857388" cy="166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214686"/>
            <a:ext cx="176212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686800" cy="2589218"/>
          </a:xfrm>
        </p:spPr>
        <p:txBody>
          <a:bodyPr/>
          <a:lstStyle/>
          <a:p>
            <a:r>
              <a:rPr lang="en-US" dirty="0" smtClean="0"/>
              <a:t>I enjoy interesting programs such as  </a:t>
            </a:r>
            <a:r>
              <a:rPr lang="uk-UA" dirty="0" smtClean="0"/>
              <a:t>“</a:t>
            </a:r>
            <a:r>
              <a:rPr lang="en-US" dirty="0" smtClean="0"/>
              <a:t>Everything will be fine</a:t>
            </a:r>
            <a:r>
              <a:rPr lang="uk-UA" dirty="0" smtClean="0"/>
              <a:t>”</a:t>
            </a:r>
            <a:r>
              <a:rPr lang="en-US" dirty="0" smtClean="0"/>
              <a:t>(</a:t>
            </a:r>
            <a:r>
              <a:rPr lang="uk-UA" dirty="0" smtClean="0"/>
              <a:t>“</a:t>
            </a:r>
            <a:r>
              <a:rPr lang="ru-RU" dirty="0" smtClean="0"/>
              <a:t>Все буде добре»</a:t>
            </a:r>
            <a:r>
              <a:rPr lang="en-US" dirty="0" smtClean="0"/>
              <a:t>), </a:t>
            </a:r>
            <a:r>
              <a:rPr lang="uk-UA" dirty="0" smtClean="0"/>
              <a:t>“</a:t>
            </a:r>
            <a:r>
              <a:rPr lang="en-US" dirty="0" smtClean="0"/>
              <a:t>Master Chief</a:t>
            </a:r>
            <a:r>
              <a:rPr lang="uk-UA" dirty="0" smtClean="0"/>
              <a:t>”</a:t>
            </a:r>
            <a:r>
              <a:rPr lang="en-US" dirty="0" smtClean="0"/>
              <a:t>(</a:t>
            </a:r>
            <a:r>
              <a:rPr lang="uk-UA" dirty="0" smtClean="0"/>
              <a:t>“</a:t>
            </a:r>
            <a:r>
              <a:rPr lang="ru-RU" dirty="0" smtClean="0"/>
              <a:t>Мастер Шеф»</a:t>
            </a:r>
            <a:r>
              <a:rPr lang="en-US" dirty="0" smtClean="0"/>
              <a:t>) and </a:t>
            </a:r>
            <a:r>
              <a:rPr lang="uk-UA" dirty="0" smtClean="0"/>
              <a:t>“</a:t>
            </a:r>
            <a:r>
              <a:rPr lang="en-US" dirty="0" smtClean="0"/>
              <a:t>Ukraine has talent</a:t>
            </a:r>
            <a:r>
              <a:rPr lang="uk-UA" dirty="0" smtClean="0"/>
              <a:t>”</a:t>
            </a:r>
            <a:r>
              <a:rPr lang="ru-RU" dirty="0" smtClean="0"/>
              <a:t>(«</a:t>
            </a:r>
            <a:r>
              <a:rPr lang="ru-RU" dirty="0" err="1" smtClean="0"/>
              <a:t>Укра</a:t>
            </a:r>
            <a:r>
              <a:rPr lang="uk-UA" dirty="0" err="1" smtClean="0"/>
              <a:t>їна</a:t>
            </a:r>
            <a:r>
              <a:rPr lang="uk-UA" dirty="0" smtClean="0"/>
              <a:t> має </a:t>
            </a:r>
            <a:r>
              <a:rPr lang="uk-UA" dirty="0" err="1" smtClean="0"/>
              <a:t>талант”</a:t>
            </a:r>
            <a:r>
              <a:rPr lang="ru-RU" dirty="0" smtClean="0"/>
              <a:t>).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500306"/>
            <a:ext cx="3000396" cy="198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3071834" cy="230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143380"/>
            <a:ext cx="3214710" cy="241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57166"/>
            <a:ext cx="8686800" cy="258921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EVERYTHING  WILL  BE  FINE</a:t>
            </a:r>
            <a:r>
              <a:rPr lang="ru-RU" dirty="0" smtClean="0"/>
              <a:t>»</a:t>
            </a:r>
          </a:p>
          <a:p>
            <a:r>
              <a:rPr lang="en-US" dirty="0" smtClean="0"/>
              <a:t>Leading – </a:t>
            </a:r>
            <a:r>
              <a:rPr lang="en-US" dirty="0" err="1" smtClean="0"/>
              <a:t>Nadezhda</a:t>
            </a:r>
            <a:r>
              <a:rPr lang="en-US" dirty="0" smtClean="0"/>
              <a:t> </a:t>
            </a:r>
            <a:r>
              <a:rPr lang="en-US" dirty="0" err="1" smtClean="0"/>
              <a:t>Matveeva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I think, this show is very popular</a:t>
            </a:r>
          </a:p>
          <a:p>
            <a:pPr>
              <a:buNone/>
            </a:pPr>
            <a:r>
              <a:rPr lang="en-US" dirty="0" smtClean="0"/>
              <a:t> among Ukrainian, because there are many helpful advices, recipes, horoscopes in this show.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14290"/>
            <a:ext cx="3000396" cy="16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786059"/>
            <a:ext cx="40719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724400"/>
            <a:ext cx="2838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290" y="2857496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8686800" cy="19462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Also famous people, celebrities visit to the TV studio. Often can see sports exercises and advise on diet. I found a lot of useful things in this show.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449421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428868"/>
            <a:ext cx="3143272" cy="209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571612"/>
            <a:ext cx="3286148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4525963"/>
          </a:xfrm>
        </p:spPr>
        <p:txBody>
          <a:bodyPr/>
          <a:lstStyle/>
          <a:p>
            <a:r>
              <a:rPr lang="ru-RU" dirty="0" smtClean="0"/>
              <a:t> «</a:t>
            </a:r>
            <a:r>
              <a:rPr lang="en-US" dirty="0" smtClean="0"/>
              <a:t>MASTER CHIEF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en-US" dirty="0" smtClean="0"/>
              <a:t>This is the show about cookery. Participants complete with each other in a battle of Cooks. They have a some jobs, which should they do during a some time.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1475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357430"/>
            <a:ext cx="287224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5000636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929198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92893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686800" cy="24463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find it interesting observe the work of the participants. More than all I like Marina Shevchenko. </a:t>
            </a:r>
            <a:r>
              <a:rPr lang="en-US" dirty="0" smtClean="0"/>
              <a:t>The job of a participants check three judges</a:t>
            </a:r>
            <a:r>
              <a:rPr lang="ru-RU" dirty="0" smtClean="0"/>
              <a:t> : </a:t>
            </a:r>
            <a:r>
              <a:rPr lang="en-US" dirty="0" smtClean="0"/>
              <a:t>Ector, Tatiana </a:t>
            </a:r>
            <a:r>
              <a:rPr lang="en-US" dirty="0" err="1" smtClean="0"/>
              <a:t>Litvinova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Nikolay</a:t>
            </a:r>
            <a:r>
              <a:rPr lang="en-US" dirty="0" smtClean="0"/>
              <a:t> </a:t>
            </a:r>
            <a:r>
              <a:rPr lang="en-US" dirty="0" err="1" smtClean="0"/>
              <a:t>Tishchenko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71678"/>
            <a:ext cx="321471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643182"/>
            <a:ext cx="171451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750477"/>
            <a:ext cx="2050344" cy="153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572008"/>
            <a:ext cx="21935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4572008"/>
            <a:ext cx="22860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389</Words>
  <Application>Microsoft Office PowerPoint</Application>
  <PresentationFormat>Экран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Маргарита</dc:creator>
  <cp:lastModifiedBy>Маргарита</cp:lastModifiedBy>
  <cp:revision>10</cp:revision>
  <dcterms:created xsi:type="dcterms:W3CDTF">2013-11-27T19:12:30Z</dcterms:created>
  <dcterms:modified xsi:type="dcterms:W3CDTF">2013-11-27T20:45:57Z</dcterms:modified>
</cp:coreProperties>
</file>