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9A066F8-A20A-48E0-83F3-7E54ACCEF52A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E3896A-FCF3-428F-8A1C-9D49F1B5E84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Костьович</a:t>
            </a:r>
            <a:r>
              <a:rPr lang="ru-RU" dirty="0" smtClean="0"/>
              <a:t> Зеров</a:t>
            </a:r>
            <a:br>
              <a:rPr lang="ru-RU" dirty="0" smtClean="0"/>
            </a:br>
            <a:r>
              <a:rPr lang="ru-RU" dirty="0" smtClean="0"/>
              <a:t>(1890-1937рр.)</a:t>
            </a:r>
            <a:endParaRPr lang="ru-RU" dirty="0"/>
          </a:p>
        </p:txBody>
      </p:sp>
      <p:pic>
        <p:nvPicPr>
          <p:cNvPr id="7" name="Содержимое 6" descr="Mykola_Zer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1"/>
            <a:ext cx="3744416" cy="5344303"/>
          </a:xfrm>
        </p:spPr>
      </p:pic>
      <p:pic>
        <p:nvPicPr>
          <p:cNvPr id="8" name="Содержимое 6" descr="Mykola_Zero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484783"/>
            <a:ext cx="3623300" cy="537697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Перша </a:t>
            </a:r>
            <a:r>
              <a:rPr lang="ru-RU" dirty="0" err="1" smtClean="0"/>
              <a:t>зб</a:t>
            </a:r>
            <a:r>
              <a:rPr lang="uk-UA" dirty="0" err="1" smtClean="0"/>
              <a:t>ірка</a:t>
            </a:r>
            <a:r>
              <a:rPr lang="uk-UA" dirty="0" smtClean="0"/>
              <a:t> М.Зерова </a:t>
            </a:r>
            <a:r>
              <a:rPr lang="uk-UA" dirty="0" err="1" smtClean="0"/>
              <a:t>“Камена”</a:t>
            </a:r>
            <a:endParaRPr lang="ru-RU" dirty="0"/>
          </a:p>
        </p:txBody>
      </p:sp>
      <p:pic>
        <p:nvPicPr>
          <p:cNvPr id="4" name="Содержимое 3" descr="441px-Kame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484784"/>
            <a:ext cx="3744416" cy="5085953"/>
          </a:xfr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Автограф сонету М.Зерова «</a:t>
            </a:r>
            <a:r>
              <a:rPr lang="ru-RU" dirty="0" err="1" smtClean="0"/>
              <a:t>Саломея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Содержимое 3" descr="Zerov_Salomej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556792"/>
            <a:ext cx="3672408" cy="5092065"/>
          </a:xfrm>
        </p:spPr>
      </p:pic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uk-UA" dirty="0" smtClean="0"/>
              <a:t>Могила М.К.Зерову в Києві</a:t>
            </a:r>
            <a:endParaRPr lang="ru-RU" dirty="0"/>
          </a:p>
        </p:txBody>
      </p:sp>
      <p:pic>
        <p:nvPicPr>
          <p:cNvPr id="4" name="Содержимое 3" descr="720px-Кенотаф_Зєр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268760"/>
            <a:ext cx="6480720" cy="5400600"/>
          </a:xfrm>
        </p:spPr>
      </p:pic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34888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7200" dirty="0" smtClean="0"/>
              <a:t>Дякую за увагу!!!</a:t>
            </a:r>
            <a:endParaRPr lang="ru-RU" sz="7200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</TotalTime>
  <Words>24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Микола Костьович Зеров (1890-1937рр.)</vt:lpstr>
      <vt:lpstr>Перша збірка М.Зерова “Камена”</vt:lpstr>
      <vt:lpstr>Автограф сонету М.Зерова «Саломея»</vt:lpstr>
      <vt:lpstr>Могила М.К.Зерову в Києві</vt:lpstr>
      <vt:lpstr>Дякую за увагу!!!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Костьович Зеров (1890-1937рр.)</dc:title>
  <dc:creator>Владислав Лебедев</dc:creator>
  <cp:lastModifiedBy>Владислав Лебедев</cp:lastModifiedBy>
  <cp:revision>2</cp:revision>
  <dcterms:created xsi:type="dcterms:W3CDTF">2013-10-21T16:45:04Z</dcterms:created>
  <dcterms:modified xsi:type="dcterms:W3CDTF">2013-10-21T17:00:57Z</dcterms:modified>
</cp:coreProperties>
</file>