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72BF8E-0845-453E-B88C-75933D4BB2B8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17A4F9-1294-458E-BAAB-0B976D85FBBD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 err="1" smtClean="0">
              <a:solidFill>
                <a:srgbClr val="FF0000"/>
              </a:solidFill>
            </a:rPr>
            <a:t>Іменник</a:t>
          </a:r>
          <a:endParaRPr lang="ru-RU" sz="2000" dirty="0">
            <a:solidFill>
              <a:srgbClr val="FF0000"/>
            </a:solidFill>
          </a:endParaRPr>
        </a:p>
      </dgm:t>
    </dgm:pt>
    <dgm:pt modelId="{E6DA0B22-7D96-4AA9-98AC-20B7CC88333C}" type="parTrans" cxnId="{154B9212-EAF2-4731-827C-FB3B2783F316}">
      <dgm:prSet/>
      <dgm:spPr/>
      <dgm:t>
        <a:bodyPr/>
        <a:lstStyle/>
        <a:p>
          <a:endParaRPr lang="ru-RU"/>
        </a:p>
      </dgm:t>
    </dgm:pt>
    <dgm:pt modelId="{843F5CAC-2FF1-4788-9E14-AB300B5C9CD0}" type="sibTrans" cxnId="{154B9212-EAF2-4731-827C-FB3B2783F316}">
      <dgm:prSet/>
      <dgm:spPr/>
      <dgm:t>
        <a:bodyPr/>
        <a:lstStyle/>
        <a:p>
          <a:endParaRPr lang="ru-RU"/>
        </a:p>
      </dgm:t>
    </dgm:pt>
    <dgm:pt modelId="{F1B4A991-7E58-4E93-8A40-E30F5156EEC8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 err="1" smtClean="0">
              <a:solidFill>
                <a:srgbClr val="FF0000"/>
              </a:solidFill>
            </a:rPr>
            <a:t>Прикметник</a:t>
          </a:r>
          <a:endParaRPr lang="ru-RU" sz="2000" dirty="0">
            <a:solidFill>
              <a:srgbClr val="FF0000"/>
            </a:solidFill>
          </a:endParaRPr>
        </a:p>
      </dgm:t>
    </dgm:pt>
    <dgm:pt modelId="{B451AD7B-4F62-43B5-91C1-BB73918969F5}" type="parTrans" cxnId="{C621F54C-94B3-4961-A32E-0003825DC015}">
      <dgm:prSet/>
      <dgm:spPr/>
      <dgm:t>
        <a:bodyPr/>
        <a:lstStyle/>
        <a:p>
          <a:endParaRPr lang="ru-RU"/>
        </a:p>
      </dgm:t>
    </dgm:pt>
    <dgm:pt modelId="{968C67D8-58D9-48CE-9C32-F03357E6C34E}" type="sibTrans" cxnId="{C621F54C-94B3-4961-A32E-0003825DC015}">
      <dgm:prSet/>
      <dgm:spPr/>
      <dgm:t>
        <a:bodyPr/>
        <a:lstStyle/>
        <a:p>
          <a:endParaRPr lang="ru-RU"/>
        </a:p>
      </dgm:t>
    </dgm:pt>
    <dgm:pt modelId="{B2FFE55D-E0A7-4376-8332-BA387322A5A1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 err="1" smtClean="0">
              <a:solidFill>
                <a:srgbClr val="FF0000"/>
              </a:solidFill>
            </a:rPr>
            <a:t>Дієслово</a:t>
          </a:r>
          <a:endParaRPr lang="ru-RU" sz="2000" dirty="0">
            <a:solidFill>
              <a:srgbClr val="FF0000"/>
            </a:solidFill>
          </a:endParaRPr>
        </a:p>
      </dgm:t>
    </dgm:pt>
    <dgm:pt modelId="{99A336B2-3B74-4D22-8A16-EF82243B9EFF}" type="parTrans" cxnId="{13B94146-534A-4046-99B4-B75A6A10F92B}">
      <dgm:prSet/>
      <dgm:spPr/>
      <dgm:t>
        <a:bodyPr/>
        <a:lstStyle/>
        <a:p>
          <a:endParaRPr lang="ru-RU"/>
        </a:p>
      </dgm:t>
    </dgm:pt>
    <dgm:pt modelId="{171B080A-039C-4DFF-ACB6-D0F5B91415CC}" type="sibTrans" cxnId="{13B94146-534A-4046-99B4-B75A6A10F92B}">
      <dgm:prSet/>
      <dgm:spPr/>
      <dgm:t>
        <a:bodyPr/>
        <a:lstStyle/>
        <a:p>
          <a:endParaRPr lang="ru-RU"/>
        </a:p>
      </dgm:t>
    </dgm:pt>
    <dgm:pt modelId="{C5F569C3-5473-4FA5-97BA-E9E07088657C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 err="1" smtClean="0">
              <a:solidFill>
                <a:srgbClr val="FF0000"/>
              </a:solidFill>
            </a:rPr>
            <a:t>Займенник</a:t>
          </a:r>
          <a:endParaRPr lang="ru-RU" sz="2000" dirty="0">
            <a:solidFill>
              <a:srgbClr val="FF0000"/>
            </a:solidFill>
          </a:endParaRPr>
        </a:p>
      </dgm:t>
    </dgm:pt>
    <dgm:pt modelId="{4BB9B0CE-E236-403A-B568-D8FBB5BF2E4C}" type="parTrans" cxnId="{9FAD5B16-462A-419B-9CAA-4A6170139DAB}">
      <dgm:prSet/>
      <dgm:spPr/>
    </dgm:pt>
    <dgm:pt modelId="{A2825610-055B-45FA-8839-42997E640727}" type="sibTrans" cxnId="{9FAD5B16-462A-419B-9CAA-4A6170139DAB}">
      <dgm:prSet/>
      <dgm:spPr/>
    </dgm:pt>
    <dgm:pt modelId="{631D3F89-6776-4FE4-B0ED-A18892C460A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 err="1" smtClean="0">
              <a:solidFill>
                <a:srgbClr val="FF0000"/>
              </a:solidFill>
            </a:rPr>
            <a:t>Числівник</a:t>
          </a:r>
          <a:endParaRPr lang="ru-RU" sz="2000" dirty="0">
            <a:solidFill>
              <a:srgbClr val="FF0000"/>
            </a:solidFill>
          </a:endParaRPr>
        </a:p>
      </dgm:t>
    </dgm:pt>
    <dgm:pt modelId="{F128E524-FF10-44F5-B0ED-096774E23770}" type="parTrans" cxnId="{0E93C65D-8823-4154-88E1-3893C8BEB267}">
      <dgm:prSet/>
      <dgm:spPr/>
    </dgm:pt>
    <dgm:pt modelId="{D02F57E9-727C-4427-A58A-D6778296A906}" type="sibTrans" cxnId="{0E93C65D-8823-4154-88E1-3893C8BEB267}">
      <dgm:prSet/>
      <dgm:spPr/>
    </dgm:pt>
    <dgm:pt modelId="{89749915-689B-4BAA-93B3-57F05707380B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dirty="0" err="1" smtClean="0">
              <a:solidFill>
                <a:srgbClr val="FF0000"/>
              </a:solidFill>
            </a:rPr>
            <a:t>Прислівник</a:t>
          </a:r>
          <a:endParaRPr lang="ru-RU" sz="2000" dirty="0">
            <a:solidFill>
              <a:srgbClr val="FF0000"/>
            </a:solidFill>
          </a:endParaRPr>
        </a:p>
      </dgm:t>
    </dgm:pt>
    <dgm:pt modelId="{9E49EF94-1C2E-444D-AF16-BDDD06772975}" type="parTrans" cxnId="{41D9D759-7B74-4F48-B444-B69D0D45A2ED}">
      <dgm:prSet/>
      <dgm:spPr/>
    </dgm:pt>
    <dgm:pt modelId="{C991CA31-3013-462F-ADA1-CA2800C81B3E}" type="sibTrans" cxnId="{41D9D759-7B74-4F48-B444-B69D0D45A2ED}">
      <dgm:prSet/>
      <dgm:spPr/>
    </dgm:pt>
    <dgm:pt modelId="{3A81D663-A848-4690-AD7D-152499E0DB5B}" type="pres">
      <dgm:prSet presAssocID="{DF72BF8E-0845-453E-B88C-75933D4BB2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D7EDBB-0266-4548-91A4-78A8BEED91DC}" type="pres">
      <dgm:prSet presAssocID="{7117A4F9-1294-458E-BAAB-0B976D85FBBD}" presName="parentLin" presStyleCnt="0"/>
      <dgm:spPr/>
    </dgm:pt>
    <dgm:pt modelId="{BA5900A8-926E-4B25-99E3-31F6BE7C1151}" type="pres">
      <dgm:prSet presAssocID="{7117A4F9-1294-458E-BAAB-0B976D85FBB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C630ADD-0F7A-4A28-91D8-0099C2ADF62A}" type="pres">
      <dgm:prSet presAssocID="{7117A4F9-1294-458E-BAAB-0B976D85FBB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19E42-9713-4839-81A0-E7CF8865BD9D}" type="pres">
      <dgm:prSet presAssocID="{7117A4F9-1294-458E-BAAB-0B976D85FBBD}" presName="negativeSpace" presStyleCnt="0"/>
      <dgm:spPr/>
    </dgm:pt>
    <dgm:pt modelId="{2CFDA609-1F15-4AD0-B962-76568CE9F9BA}" type="pres">
      <dgm:prSet presAssocID="{7117A4F9-1294-458E-BAAB-0B976D85FBBD}" presName="childText" presStyleLbl="conFgAcc1" presStyleIdx="0" presStyleCnt="6">
        <dgm:presLayoutVars>
          <dgm:bulletEnabled val="1"/>
        </dgm:presLayoutVars>
      </dgm:prSet>
      <dgm:spPr/>
    </dgm:pt>
    <dgm:pt modelId="{3B7560C5-9515-4116-A850-58455948B002}" type="pres">
      <dgm:prSet presAssocID="{843F5CAC-2FF1-4788-9E14-AB300B5C9CD0}" presName="spaceBetweenRectangles" presStyleCnt="0"/>
      <dgm:spPr/>
    </dgm:pt>
    <dgm:pt modelId="{B9D01A3A-A878-4837-A36B-9729E0990724}" type="pres">
      <dgm:prSet presAssocID="{C5F569C3-5473-4FA5-97BA-E9E07088657C}" presName="parentLin" presStyleCnt="0"/>
      <dgm:spPr/>
    </dgm:pt>
    <dgm:pt modelId="{4DB0C10B-7DF9-4549-B255-B572649D5CD0}" type="pres">
      <dgm:prSet presAssocID="{C5F569C3-5473-4FA5-97BA-E9E07088657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AA3BBE4-7661-4DFA-A00F-1C1CC7EE71F1}" type="pres">
      <dgm:prSet presAssocID="{C5F569C3-5473-4FA5-97BA-E9E07088657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B6C59-417D-4354-AE89-9F41941075B7}" type="pres">
      <dgm:prSet presAssocID="{C5F569C3-5473-4FA5-97BA-E9E07088657C}" presName="negativeSpace" presStyleCnt="0"/>
      <dgm:spPr/>
    </dgm:pt>
    <dgm:pt modelId="{6E94AC08-84C4-47AF-A1F1-5121858B5EA3}" type="pres">
      <dgm:prSet presAssocID="{C5F569C3-5473-4FA5-97BA-E9E07088657C}" presName="childText" presStyleLbl="conFgAcc1" presStyleIdx="1" presStyleCnt="6">
        <dgm:presLayoutVars>
          <dgm:bulletEnabled val="1"/>
        </dgm:presLayoutVars>
      </dgm:prSet>
      <dgm:spPr/>
    </dgm:pt>
    <dgm:pt modelId="{E0DD1817-549A-45B8-BCDB-BAD7DB8978E0}" type="pres">
      <dgm:prSet presAssocID="{A2825610-055B-45FA-8839-42997E640727}" presName="spaceBetweenRectangles" presStyleCnt="0"/>
      <dgm:spPr/>
    </dgm:pt>
    <dgm:pt modelId="{834EE6E6-4A95-4C78-8616-166867EC4903}" type="pres">
      <dgm:prSet presAssocID="{F1B4A991-7E58-4E93-8A40-E30F5156EEC8}" presName="parentLin" presStyleCnt="0"/>
      <dgm:spPr/>
    </dgm:pt>
    <dgm:pt modelId="{0F09AA1A-BDD9-47EB-8B07-86185787F3C5}" type="pres">
      <dgm:prSet presAssocID="{F1B4A991-7E58-4E93-8A40-E30F5156EEC8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8A061AEC-EC2A-4DC7-887A-A8FC9D0AEA3A}" type="pres">
      <dgm:prSet presAssocID="{F1B4A991-7E58-4E93-8A40-E30F5156EEC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720CD-EF79-4FC0-B851-38FFFD7CEFCF}" type="pres">
      <dgm:prSet presAssocID="{F1B4A991-7E58-4E93-8A40-E30F5156EEC8}" presName="negativeSpace" presStyleCnt="0"/>
      <dgm:spPr/>
    </dgm:pt>
    <dgm:pt modelId="{C5C5BC1A-5C9C-494E-A685-A52955440B66}" type="pres">
      <dgm:prSet presAssocID="{F1B4A991-7E58-4E93-8A40-E30F5156EEC8}" presName="childText" presStyleLbl="conFgAcc1" presStyleIdx="2" presStyleCnt="6">
        <dgm:presLayoutVars>
          <dgm:bulletEnabled val="1"/>
        </dgm:presLayoutVars>
      </dgm:prSet>
      <dgm:spPr/>
    </dgm:pt>
    <dgm:pt modelId="{9C1E8A77-83BA-422B-9B81-368767AABBB3}" type="pres">
      <dgm:prSet presAssocID="{968C67D8-58D9-48CE-9C32-F03357E6C34E}" presName="spaceBetweenRectangles" presStyleCnt="0"/>
      <dgm:spPr/>
    </dgm:pt>
    <dgm:pt modelId="{57B0BFE2-EE21-4553-92B3-EC9A58E190DB}" type="pres">
      <dgm:prSet presAssocID="{B2FFE55D-E0A7-4376-8332-BA387322A5A1}" presName="parentLin" presStyleCnt="0"/>
      <dgm:spPr/>
    </dgm:pt>
    <dgm:pt modelId="{DA528F8E-B1BC-4D6E-9DC9-6A9715E86FCB}" type="pres">
      <dgm:prSet presAssocID="{B2FFE55D-E0A7-4376-8332-BA387322A5A1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844A9F51-2738-4BD8-9A48-A2274E31156A}" type="pres">
      <dgm:prSet presAssocID="{B2FFE55D-E0A7-4376-8332-BA387322A5A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2512E-A71E-4DF5-B271-565917A07868}" type="pres">
      <dgm:prSet presAssocID="{B2FFE55D-E0A7-4376-8332-BA387322A5A1}" presName="negativeSpace" presStyleCnt="0"/>
      <dgm:spPr/>
    </dgm:pt>
    <dgm:pt modelId="{6699E378-2E30-4D62-96DC-8EAD10665EB4}" type="pres">
      <dgm:prSet presAssocID="{B2FFE55D-E0A7-4376-8332-BA387322A5A1}" presName="childText" presStyleLbl="conFgAcc1" presStyleIdx="3" presStyleCnt="6">
        <dgm:presLayoutVars>
          <dgm:bulletEnabled val="1"/>
        </dgm:presLayoutVars>
      </dgm:prSet>
      <dgm:spPr/>
    </dgm:pt>
    <dgm:pt modelId="{D3FAC030-EE45-42C8-92E2-936B84125DAF}" type="pres">
      <dgm:prSet presAssocID="{171B080A-039C-4DFF-ACB6-D0F5B91415CC}" presName="spaceBetweenRectangles" presStyleCnt="0"/>
      <dgm:spPr/>
    </dgm:pt>
    <dgm:pt modelId="{02A0A200-E0A3-46A8-AB89-19752FEC7D01}" type="pres">
      <dgm:prSet presAssocID="{631D3F89-6776-4FE4-B0ED-A18892C460A8}" presName="parentLin" presStyleCnt="0"/>
      <dgm:spPr/>
    </dgm:pt>
    <dgm:pt modelId="{21E17B85-B169-4186-9140-612FBEDCAE22}" type="pres">
      <dgm:prSet presAssocID="{631D3F89-6776-4FE4-B0ED-A18892C460A8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23DED0E9-E882-4C36-B172-22551C2D4974}" type="pres">
      <dgm:prSet presAssocID="{631D3F89-6776-4FE4-B0ED-A18892C460A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27C33-ADC0-45AC-88A5-C970A780F178}" type="pres">
      <dgm:prSet presAssocID="{631D3F89-6776-4FE4-B0ED-A18892C460A8}" presName="negativeSpace" presStyleCnt="0"/>
      <dgm:spPr/>
    </dgm:pt>
    <dgm:pt modelId="{BA23D0EE-615D-4EDE-B49E-05E96EEBCD88}" type="pres">
      <dgm:prSet presAssocID="{631D3F89-6776-4FE4-B0ED-A18892C460A8}" presName="childText" presStyleLbl="conFgAcc1" presStyleIdx="4" presStyleCnt="6">
        <dgm:presLayoutVars>
          <dgm:bulletEnabled val="1"/>
        </dgm:presLayoutVars>
      </dgm:prSet>
      <dgm:spPr/>
    </dgm:pt>
    <dgm:pt modelId="{61854295-6D05-40CA-9E6F-B0CA7F633CCF}" type="pres">
      <dgm:prSet presAssocID="{D02F57E9-727C-4427-A58A-D6778296A906}" presName="spaceBetweenRectangles" presStyleCnt="0"/>
      <dgm:spPr/>
    </dgm:pt>
    <dgm:pt modelId="{8E9103D3-397C-4804-94D9-2738D2431F5E}" type="pres">
      <dgm:prSet presAssocID="{89749915-689B-4BAA-93B3-57F05707380B}" presName="parentLin" presStyleCnt="0"/>
      <dgm:spPr/>
    </dgm:pt>
    <dgm:pt modelId="{AA8FF6C2-0B81-47C5-9E98-52597684F385}" type="pres">
      <dgm:prSet presAssocID="{89749915-689B-4BAA-93B3-57F05707380B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83D17D5-A25E-4DE2-9D6D-F0782B4F1109}" type="pres">
      <dgm:prSet presAssocID="{89749915-689B-4BAA-93B3-57F05707380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F1893A-8155-41FA-9396-338D8B82CA9E}" type="pres">
      <dgm:prSet presAssocID="{89749915-689B-4BAA-93B3-57F05707380B}" presName="negativeSpace" presStyleCnt="0"/>
      <dgm:spPr/>
    </dgm:pt>
    <dgm:pt modelId="{F8AEB17A-50EE-437E-8EB4-638EEDC594C8}" type="pres">
      <dgm:prSet presAssocID="{89749915-689B-4BAA-93B3-57F05707380B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F553C59-F38B-4D92-9C30-8FB2E163C38F}" type="presOf" srcId="{89749915-689B-4BAA-93B3-57F05707380B}" destId="{D83D17D5-A25E-4DE2-9D6D-F0782B4F1109}" srcOrd="1" destOrd="0" presId="urn:microsoft.com/office/officeart/2005/8/layout/list1"/>
    <dgm:cxn modelId="{C5D2158D-1470-4AF5-98F9-D4285493470C}" type="presOf" srcId="{B2FFE55D-E0A7-4376-8332-BA387322A5A1}" destId="{DA528F8E-B1BC-4D6E-9DC9-6A9715E86FCB}" srcOrd="0" destOrd="0" presId="urn:microsoft.com/office/officeart/2005/8/layout/list1"/>
    <dgm:cxn modelId="{41D9D759-7B74-4F48-B444-B69D0D45A2ED}" srcId="{DF72BF8E-0845-453E-B88C-75933D4BB2B8}" destId="{89749915-689B-4BAA-93B3-57F05707380B}" srcOrd="5" destOrd="0" parTransId="{9E49EF94-1C2E-444D-AF16-BDDD06772975}" sibTransId="{C991CA31-3013-462F-ADA1-CA2800C81B3E}"/>
    <dgm:cxn modelId="{AC6CCE46-3ACD-4D58-B8FB-65CB8AF09453}" type="presOf" srcId="{7117A4F9-1294-458E-BAAB-0B976D85FBBD}" destId="{BA5900A8-926E-4B25-99E3-31F6BE7C1151}" srcOrd="0" destOrd="0" presId="urn:microsoft.com/office/officeart/2005/8/layout/list1"/>
    <dgm:cxn modelId="{D7DC3AD7-A8CD-4D9C-9FCA-AA002B66E7A4}" type="presOf" srcId="{DF72BF8E-0845-453E-B88C-75933D4BB2B8}" destId="{3A81D663-A848-4690-AD7D-152499E0DB5B}" srcOrd="0" destOrd="0" presId="urn:microsoft.com/office/officeart/2005/8/layout/list1"/>
    <dgm:cxn modelId="{9FAD5B16-462A-419B-9CAA-4A6170139DAB}" srcId="{DF72BF8E-0845-453E-B88C-75933D4BB2B8}" destId="{C5F569C3-5473-4FA5-97BA-E9E07088657C}" srcOrd="1" destOrd="0" parTransId="{4BB9B0CE-E236-403A-B568-D8FBB5BF2E4C}" sibTransId="{A2825610-055B-45FA-8839-42997E640727}"/>
    <dgm:cxn modelId="{B7217049-7DEA-4779-979C-DF6A1265C5D4}" type="presOf" srcId="{631D3F89-6776-4FE4-B0ED-A18892C460A8}" destId="{23DED0E9-E882-4C36-B172-22551C2D4974}" srcOrd="1" destOrd="0" presId="urn:microsoft.com/office/officeart/2005/8/layout/list1"/>
    <dgm:cxn modelId="{BABEFF5D-2338-41F5-BB9D-E14754CE875A}" type="presOf" srcId="{89749915-689B-4BAA-93B3-57F05707380B}" destId="{AA8FF6C2-0B81-47C5-9E98-52597684F385}" srcOrd="0" destOrd="0" presId="urn:microsoft.com/office/officeart/2005/8/layout/list1"/>
    <dgm:cxn modelId="{47B20410-C011-4323-AA21-0B7985DDAE12}" type="presOf" srcId="{F1B4A991-7E58-4E93-8A40-E30F5156EEC8}" destId="{8A061AEC-EC2A-4DC7-887A-A8FC9D0AEA3A}" srcOrd="1" destOrd="0" presId="urn:microsoft.com/office/officeart/2005/8/layout/list1"/>
    <dgm:cxn modelId="{E9A28F1F-52A9-4853-84DA-21A0CEBAE1DA}" type="presOf" srcId="{7117A4F9-1294-458E-BAAB-0B976D85FBBD}" destId="{6C630ADD-0F7A-4A28-91D8-0099C2ADF62A}" srcOrd="1" destOrd="0" presId="urn:microsoft.com/office/officeart/2005/8/layout/list1"/>
    <dgm:cxn modelId="{C621F54C-94B3-4961-A32E-0003825DC015}" srcId="{DF72BF8E-0845-453E-B88C-75933D4BB2B8}" destId="{F1B4A991-7E58-4E93-8A40-E30F5156EEC8}" srcOrd="2" destOrd="0" parTransId="{B451AD7B-4F62-43B5-91C1-BB73918969F5}" sibTransId="{968C67D8-58D9-48CE-9C32-F03357E6C34E}"/>
    <dgm:cxn modelId="{E6226F39-2A52-452F-872F-3C9AB8BA1A37}" type="presOf" srcId="{C5F569C3-5473-4FA5-97BA-E9E07088657C}" destId="{4DB0C10B-7DF9-4549-B255-B572649D5CD0}" srcOrd="0" destOrd="0" presId="urn:microsoft.com/office/officeart/2005/8/layout/list1"/>
    <dgm:cxn modelId="{0E93C65D-8823-4154-88E1-3893C8BEB267}" srcId="{DF72BF8E-0845-453E-B88C-75933D4BB2B8}" destId="{631D3F89-6776-4FE4-B0ED-A18892C460A8}" srcOrd="4" destOrd="0" parTransId="{F128E524-FF10-44F5-B0ED-096774E23770}" sibTransId="{D02F57E9-727C-4427-A58A-D6778296A906}"/>
    <dgm:cxn modelId="{154B9212-EAF2-4731-827C-FB3B2783F316}" srcId="{DF72BF8E-0845-453E-B88C-75933D4BB2B8}" destId="{7117A4F9-1294-458E-BAAB-0B976D85FBBD}" srcOrd="0" destOrd="0" parTransId="{E6DA0B22-7D96-4AA9-98AC-20B7CC88333C}" sibTransId="{843F5CAC-2FF1-4788-9E14-AB300B5C9CD0}"/>
    <dgm:cxn modelId="{086C0F29-C875-4E36-AE63-2B63B25C96C8}" type="presOf" srcId="{B2FFE55D-E0A7-4376-8332-BA387322A5A1}" destId="{844A9F51-2738-4BD8-9A48-A2274E31156A}" srcOrd="1" destOrd="0" presId="urn:microsoft.com/office/officeart/2005/8/layout/list1"/>
    <dgm:cxn modelId="{13B94146-534A-4046-99B4-B75A6A10F92B}" srcId="{DF72BF8E-0845-453E-B88C-75933D4BB2B8}" destId="{B2FFE55D-E0A7-4376-8332-BA387322A5A1}" srcOrd="3" destOrd="0" parTransId="{99A336B2-3B74-4D22-8A16-EF82243B9EFF}" sibTransId="{171B080A-039C-4DFF-ACB6-D0F5B91415CC}"/>
    <dgm:cxn modelId="{E71F3821-9198-453F-A2E7-3885B1BFB651}" type="presOf" srcId="{F1B4A991-7E58-4E93-8A40-E30F5156EEC8}" destId="{0F09AA1A-BDD9-47EB-8B07-86185787F3C5}" srcOrd="0" destOrd="0" presId="urn:microsoft.com/office/officeart/2005/8/layout/list1"/>
    <dgm:cxn modelId="{76327E03-EE5B-44CF-B15C-A9509C672DED}" type="presOf" srcId="{631D3F89-6776-4FE4-B0ED-A18892C460A8}" destId="{21E17B85-B169-4186-9140-612FBEDCAE22}" srcOrd="0" destOrd="0" presId="urn:microsoft.com/office/officeart/2005/8/layout/list1"/>
    <dgm:cxn modelId="{45F26962-8995-471A-BEA8-703E5BCAFE5C}" type="presOf" srcId="{C5F569C3-5473-4FA5-97BA-E9E07088657C}" destId="{3AA3BBE4-7661-4DFA-A00F-1C1CC7EE71F1}" srcOrd="1" destOrd="0" presId="urn:microsoft.com/office/officeart/2005/8/layout/list1"/>
    <dgm:cxn modelId="{6E863454-CACC-4AE0-BF61-81D6D2345B39}" type="presParOf" srcId="{3A81D663-A848-4690-AD7D-152499E0DB5B}" destId="{7DD7EDBB-0266-4548-91A4-78A8BEED91DC}" srcOrd="0" destOrd="0" presId="urn:microsoft.com/office/officeart/2005/8/layout/list1"/>
    <dgm:cxn modelId="{2C91AAD0-22AE-4034-AB79-C1C3C05D6D60}" type="presParOf" srcId="{7DD7EDBB-0266-4548-91A4-78A8BEED91DC}" destId="{BA5900A8-926E-4B25-99E3-31F6BE7C1151}" srcOrd="0" destOrd="0" presId="urn:microsoft.com/office/officeart/2005/8/layout/list1"/>
    <dgm:cxn modelId="{43E21EBC-D4B1-4840-B840-19B00FDD5FC7}" type="presParOf" srcId="{7DD7EDBB-0266-4548-91A4-78A8BEED91DC}" destId="{6C630ADD-0F7A-4A28-91D8-0099C2ADF62A}" srcOrd="1" destOrd="0" presId="urn:microsoft.com/office/officeart/2005/8/layout/list1"/>
    <dgm:cxn modelId="{A29D8BBD-27C0-43C0-928A-1782DA79AB78}" type="presParOf" srcId="{3A81D663-A848-4690-AD7D-152499E0DB5B}" destId="{B4D19E42-9713-4839-81A0-E7CF8865BD9D}" srcOrd="1" destOrd="0" presId="urn:microsoft.com/office/officeart/2005/8/layout/list1"/>
    <dgm:cxn modelId="{5D757D8E-582F-4108-821D-A9EABE167653}" type="presParOf" srcId="{3A81D663-A848-4690-AD7D-152499E0DB5B}" destId="{2CFDA609-1F15-4AD0-B962-76568CE9F9BA}" srcOrd="2" destOrd="0" presId="urn:microsoft.com/office/officeart/2005/8/layout/list1"/>
    <dgm:cxn modelId="{31303C97-34CC-4C11-82B9-52CB3765EC3B}" type="presParOf" srcId="{3A81D663-A848-4690-AD7D-152499E0DB5B}" destId="{3B7560C5-9515-4116-A850-58455948B002}" srcOrd="3" destOrd="0" presId="urn:microsoft.com/office/officeart/2005/8/layout/list1"/>
    <dgm:cxn modelId="{DC7841E8-79BE-413D-B471-B821DA167A59}" type="presParOf" srcId="{3A81D663-A848-4690-AD7D-152499E0DB5B}" destId="{B9D01A3A-A878-4837-A36B-9729E0990724}" srcOrd="4" destOrd="0" presId="urn:microsoft.com/office/officeart/2005/8/layout/list1"/>
    <dgm:cxn modelId="{E307685A-8DB2-4FA9-98FD-9B8E9226FA1F}" type="presParOf" srcId="{B9D01A3A-A878-4837-A36B-9729E0990724}" destId="{4DB0C10B-7DF9-4549-B255-B572649D5CD0}" srcOrd="0" destOrd="0" presId="urn:microsoft.com/office/officeart/2005/8/layout/list1"/>
    <dgm:cxn modelId="{4F1D4CA8-2F5F-4CDE-AFD5-31D142577B30}" type="presParOf" srcId="{B9D01A3A-A878-4837-A36B-9729E0990724}" destId="{3AA3BBE4-7661-4DFA-A00F-1C1CC7EE71F1}" srcOrd="1" destOrd="0" presId="urn:microsoft.com/office/officeart/2005/8/layout/list1"/>
    <dgm:cxn modelId="{B3D98A0C-CCF6-4972-83B3-C67B7ABEF599}" type="presParOf" srcId="{3A81D663-A848-4690-AD7D-152499E0DB5B}" destId="{B0CB6C59-417D-4354-AE89-9F41941075B7}" srcOrd="5" destOrd="0" presId="urn:microsoft.com/office/officeart/2005/8/layout/list1"/>
    <dgm:cxn modelId="{6382D990-0670-49A3-88CF-AA0BC5D133D3}" type="presParOf" srcId="{3A81D663-A848-4690-AD7D-152499E0DB5B}" destId="{6E94AC08-84C4-47AF-A1F1-5121858B5EA3}" srcOrd="6" destOrd="0" presId="urn:microsoft.com/office/officeart/2005/8/layout/list1"/>
    <dgm:cxn modelId="{86A62B9D-29AA-4ED5-93B8-37C454F8D33D}" type="presParOf" srcId="{3A81D663-A848-4690-AD7D-152499E0DB5B}" destId="{E0DD1817-549A-45B8-BCDB-BAD7DB8978E0}" srcOrd="7" destOrd="0" presId="urn:microsoft.com/office/officeart/2005/8/layout/list1"/>
    <dgm:cxn modelId="{10707DAA-0311-47F7-8202-7D3F17CF866D}" type="presParOf" srcId="{3A81D663-A848-4690-AD7D-152499E0DB5B}" destId="{834EE6E6-4A95-4C78-8616-166867EC4903}" srcOrd="8" destOrd="0" presId="urn:microsoft.com/office/officeart/2005/8/layout/list1"/>
    <dgm:cxn modelId="{A3D87BEB-2E8B-41CA-B03E-DB9A6B6979CC}" type="presParOf" srcId="{834EE6E6-4A95-4C78-8616-166867EC4903}" destId="{0F09AA1A-BDD9-47EB-8B07-86185787F3C5}" srcOrd="0" destOrd="0" presId="urn:microsoft.com/office/officeart/2005/8/layout/list1"/>
    <dgm:cxn modelId="{21AAE1FB-47B9-4882-AF67-891D36FEA6EB}" type="presParOf" srcId="{834EE6E6-4A95-4C78-8616-166867EC4903}" destId="{8A061AEC-EC2A-4DC7-887A-A8FC9D0AEA3A}" srcOrd="1" destOrd="0" presId="urn:microsoft.com/office/officeart/2005/8/layout/list1"/>
    <dgm:cxn modelId="{66F536A5-55AA-4B85-A311-D3CA2105C4F7}" type="presParOf" srcId="{3A81D663-A848-4690-AD7D-152499E0DB5B}" destId="{017720CD-EF79-4FC0-B851-38FFFD7CEFCF}" srcOrd="9" destOrd="0" presId="urn:microsoft.com/office/officeart/2005/8/layout/list1"/>
    <dgm:cxn modelId="{971974A5-192F-4914-86A0-4704268E237D}" type="presParOf" srcId="{3A81D663-A848-4690-AD7D-152499E0DB5B}" destId="{C5C5BC1A-5C9C-494E-A685-A52955440B66}" srcOrd="10" destOrd="0" presId="urn:microsoft.com/office/officeart/2005/8/layout/list1"/>
    <dgm:cxn modelId="{F2780A2E-D55E-47D2-B666-6AD79A505AEF}" type="presParOf" srcId="{3A81D663-A848-4690-AD7D-152499E0DB5B}" destId="{9C1E8A77-83BA-422B-9B81-368767AABBB3}" srcOrd="11" destOrd="0" presId="urn:microsoft.com/office/officeart/2005/8/layout/list1"/>
    <dgm:cxn modelId="{25ED6181-8EAA-45A7-AFC6-B2582B672FD2}" type="presParOf" srcId="{3A81D663-A848-4690-AD7D-152499E0DB5B}" destId="{57B0BFE2-EE21-4553-92B3-EC9A58E190DB}" srcOrd="12" destOrd="0" presId="urn:microsoft.com/office/officeart/2005/8/layout/list1"/>
    <dgm:cxn modelId="{7F75D63A-F3A4-4AEF-B3EB-3A56DDF0EEC0}" type="presParOf" srcId="{57B0BFE2-EE21-4553-92B3-EC9A58E190DB}" destId="{DA528F8E-B1BC-4D6E-9DC9-6A9715E86FCB}" srcOrd="0" destOrd="0" presId="urn:microsoft.com/office/officeart/2005/8/layout/list1"/>
    <dgm:cxn modelId="{EDB35F51-5C7F-46EF-A4CE-F20059A995D4}" type="presParOf" srcId="{57B0BFE2-EE21-4553-92B3-EC9A58E190DB}" destId="{844A9F51-2738-4BD8-9A48-A2274E31156A}" srcOrd="1" destOrd="0" presId="urn:microsoft.com/office/officeart/2005/8/layout/list1"/>
    <dgm:cxn modelId="{054DE65E-440C-4230-8E66-A076CA464EB9}" type="presParOf" srcId="{3A81D663-A848-4690-AD7D-152499E0DB5B}" destId="{35C2512E-A71E-4DF5-B271-565917A07868}" srcOrd="13" destOrd="0" presId="urn:microsoft.com/office/officeart/2005/8/layout/list1"/>
    <dgm:cxn modelId="{5CD3770E-3E10-49E6-93B8-0D77254C0676}" type="presParOf" srcId="{3A81D663-A848-4690-AD7D-152499E0DB5B}" destId="{6699E378-2E30-4D62-96DC-8EAD10665EB4}" srcOrd="14" destOrd="0" presId="urn:microsoft.com/office/officeart/2005/8/layout/list1"/>
    <dgm:cxn modelId="{3A4CC52B-74E5-404E-8A44-679B01034572}" type="presParOf" srcId="{3A81D663-A848-4690-AD7D-152499E0DB5B}" destId="{D3FAC030-EE45-42C8-92E2-936B84125DAF}" srcOrd="15" destOrd="0" presId="urn:microsoft.com/office/officeart/2005/8/layout/list1"/>
    <dgm:cxn modelId="{B0183C1F-7AED-4B8B-BB0B-5BDCE8C2D091}" type="presParOf" srcId="{3A81D663-A848-4690-AD7D-152499E0DB5B}" destId="{02A0A200-E0A3-46A8-AB89-19752FEC7D01}" srcOrd="16" destOrd="0" presId="urn:microsoft.com/office/officeart/2005/8/layout/list1"/>
    <dgm:cxn modelId="{02D36C46-8362-4B6A-BD4B-EDE9E2917294}" type="presParOf" srcId="{02A0A200-E0A3-46A8-AB89-19752FEC7D01}" destId="{21E17B85-B169-4186-9140-612FBEDCAE22}" srcOrd="0" destOrd="0" presId="urn:microsoft.com/office/officeart/2005/8/layout/list1"/>
    <dgm:cxn modelId="{3ABE5C5E-899B-4A15-918B-7DA2FDCE07DB}" type="presParOf" srcId="{02A0A200-E0A3-46A8-AB89-19752FEC7D01}" destId="{23DED0E9-E882-4C36-B172-22551C2D4974}" srcOrd="1" destOrd="0" presId="urn:microsoft.com/office/officeart/2005/8/layout/list1"/>
    <dgm:cxn modelId="{D22CE062-FB1B-46A9-906C-4D6713BE3883}" type="presParOf" srcId="{3A81D663-A848-4690-AD7D-152499E0DB5B}" destId="{51127C33-ADC0-45AC-88A5-C970A780F178}" srcOrd="17" destOrd="0" presId="urn:microsoft.com/office/officeart/2005/8/layout/list1"/>
    <dgm:cxn modelId="{D1633572-54CA-4B7D-9439-14126564ADD6}" type="presParOf" srcId="{3A81D663-A848-4690-AD7D-152499E0DB5B}" destId="{BA23D0EE-615D-4EDE-B49E-05E96EEBCD88}" srcOrd="18" destOrd="0" presId="urn:microsoft.com/office/officeart/2005/8/layout/list1"/>
    <dgm:cxn modelId="{E2A5C851-7726-4121-9A85-6C760CE9C490}" type="presParOf" srcId="{3A81D663-A848-4690-AD7D-152499E0DB5B}" destId="{61854295-6D05-40CA-9E6F-B0CA7F633CCF}" srcOrd="19" destOrd="0" presId="urn:microsoft.com/office/officeart/2005/8/layout/list1"/>
    <dgm:cxn modelId="{B29AF293-3D5E-4EB1-983A-3EB91661B7D9}" type="presParOf" srcId="{3A81D663-A848-4690-AD7D-152499E0DB5B}" destId="{8E9103D3-397C-4804-94D9-2738D2431F5E}" srcOrd="20" destOrd="0" presId="urn:microsoft.com/office/officeart/2005/8/layout/list1"/>
    <dgm:cxn modelId="{B628975E-FBBD-4C73-A37E-61B3D51F6203}" type="presParOf" srcId="{8E9103D3-397C-4804-94D9-2738D2431F5E}" destId="{AA8FF6C2-0B81-47C5-9E98-52597684F385}" srcOrd="0" destOrd="0" presId="urn:microsoft.com/office/officeart/2005/8/layout/list1"/>
    <dgm:cxn modelId="{EC43E7C3-AE8A-4F75-AF22-C48BC7DCE6E9}" type="presParOf" srcId="{8E9103D3-397C-4804-94D9-2738D2431F5E}" destId="{D83D17D5-A25E-4DE2-9D6D-F0782B4F1109}" srcOrd="1" destOrd="0" presId="urn:microsoft.com/office/officeart/2005/8/layout/list1"/>
    <dgm:cxn modelId="{9FFCD313-7CC5-4506-8821-1CDDC3C3793F}" type="presParOf" srcId="{3A81D663-A848-4690-AD7D-152499E0DB5B}" destId="{2EF1893A-8155-41FA-9396-338D8B82CA9E}" srcOrd="21" destOrd="0" presId="urn:microsoft.com/office/officeart/2005/8/layout/list1"/>
    <dgm:cxn modelId="{9582DCC2-D7B1-4980-9798-0C57AFA20516}" type="presParOf" srcId="{3A81D663-A848-4690-AD7D-152499E0DB5B}" destId="{F8AEB17A-50EE-437E-8EB4-638EEDC594C8}" srcOrd="22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EB270F-A548-4D83-A801-ABEEB6AF9C5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358CF0-EF25-4C61-BED7-1DD00F83DABF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err="1" smtClean="0">
              <a:solidFill>
                <a:srgbClr val="92D050"/>
              </a:solidFill>
            </a:rPr>
            <a:t>Прийменник</a:t>
          </a:r>
          <a:endParaRPr lang="ru-RU" dirty="0">
            <a:solidFill>
              <a:srgbClr val="92D050"/>
            </a:solidFill>
          </a:endParaRPr>
        </a:p>
      </dgm:t>
    </dgm:pt>
    <dgm:pt modelId="{6990C177-1D4A-460D-AC55-C1062E360173}" type="parTrans" cxnId="{EC81F30B-8BB9-4E37-BD40-232A3136863D}">
      <dgm:prSet/>
      <dgm:spPr/>
      <dgm:t>
        <a:bodyPr/>
        <a:lstStyle/>
        <a:p>
          <a:endParaRPr lang="ru-RU"/>
        </a:p>
      </dgm:t>
    </dgm:pt>
    <dgm:pt modelId="{D5CD9F2D-95E1-4D7D-A2A5-C11209FF7960}" type="sibTrans" cxnId="{EC81F30B-8BB9-4E37-BD40-232A3136863D}">
      <dgm:prSet/>
      <dgm:spPr/>
      <dgm:t>
        <a:bodyPr/>
        <a:lstStyle/>
        <a:p>
          <a:endParaRPr lang="ru-RU"/>
        </a:p>
      </dgm:t>
    </dgm:pt>
    <dgm:pt modelId="{61CA808C-8E5E-4687-BF02-B1CCA4143B8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err="1" smtClean="0">
              <a:solidFill>
                <a:srgbClr val="92D050"/>
              </a:solidFill>
            </a:rPr>
            <a:t>Сполучник</a:t>
          </a:r>
          <a:endParaRPr lang="ru-RU" dirty="0">
            <a:solidFill>
              <a:srgbClr val="92D050"/>
            </a:solidFill>
          </a:endParaRPr>
        </a:p>
      </dgm:t>
    </dgm:pt>
    <dgm:pt modelId="{6BAFED18-0113-4233-874C-CE31EEA5C22F}" type="parTrans" cxnId="{DE19626D-66F2-49AB-A0C0-0D8629713EF6}">
      <dgm:prSet/>
      <dgm:spPr/>
      <dgm:t>
        <a:bodyPr/>
        <a:lstStyle/>
        <a:p>
          <a:endParaRPr lang="ru-RU"/>
        </a:p>
      </dgm:t>
    </dgm:pt>
    <dgm:pt modelId="{2C758B4A-791C-42B9-86CD-C4BF794E0796}" type="sibTrans" cxnId="{DE19626D-66F2-49AB-A0C0-0D8629713EF6}">
      <dgm:prSet/>
      <dgm:spPr/>
      <dgm:t>
        <a:bodyPr/>
        <a:lstStyle/>
        <a:p>
          <a:endParaRPr lang="ru-RU"/>
        </a:p>
      </dgm:t>
    </dgm:pt>
    <dgm:pt modelId="{64B5059C-C1C0-4E06-8C1A-D9C564FA9413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err="1" smtClean="0">
              <a:solidFill>
                <a:srgbClr val="92D050"/>
              </a:solidFill>
            </a:rPr>
            <a:t>Частка</a:t>
          </a:r>
          <a:endParaRPr lang="ru-RU" dirty="0">
            <a:solidFill>
              <a:srgbClr val="92D050"/>
            </a:solidFill>
          </a:endParaRPr>
        </a:p>
      </dgm:t>
    </dgm:pt>
    <dgm:pt modelId="{31DB5A21-D386-4DCE-B643-A58C59894800}" type="parTrans" cxnId="{FFF9D818-D46A-48BC-8662-C5F4148B7F3C}">
      <dgm:prSet/>
      <dgm:spPr/>
      <dgm:t>
        <a:bodyPr/>
        <a:lstStyle/>
        <a:p>
          <a:endParaRPr lang="ru-RU"/>
        </a:p>
      </dgm:t>
    </dgm:pt>
    <dgm:pt modelId="{30A54808-4842-430A-B35C-827508B43F49}" type="sibTrans" cxnId="{FFF9D818-D46A-48BC-8662-C5F4148B7F3C}">
      <dgm:prSet/>
      <dgm:spPr/>
      <dgm:t>
        <a:bodyPr/>
        <a:lstStyle/>
        <a:p>
          <a:endParaRPr lang="ru-RU"/>
        </a:p>
      </dgm:t>
    </dgm:pt>
    <dgm:pt modelId="{F6976785-0F84-4E8B-85BB-1E5A41A05B8D}" type="pres">
      <dgm:prSet presAssocID="{EFEB270F-A548-4D83-A801-ABEEB6AF9C5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1B6343-FA75-40BE-BFA7-1F891EDB06B9}" type="pres">
      <dgm:prSet presAssocID="{35358CF0-EF25-4C61-BED7-1DD00F83DABF}" presName="parentLin" presStyleCnt="0"/>
      <dgm:spPr/>
    </dgm:pt>
    <dgm:pt modelId="{826C700D-BB0E-4BAB-8017-EAC5479DC8C1}" type="pres">
      <dgm:prSet presAssocID="{35358CF0-EF25-4C61-BED7-1DD00F83DAB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AABF716-4149-4557-90F7-753800B080D9}" type="pres">
      <dgm:prSet presAssocID="{35358CF0-EF25-4C61-BED7-1DD00F83DAB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8D2F4-FE7E-4F6D-AE2C-47EA9C5643A6}" type="pres">
      <dgm:prSet presAssocID="{35358CF0-EF25-4C61-BED7-1DD00F83DABF}" presName="negativeSpace" presStyleCnt="0"/>
      <dgm:spPr/>
    </dgm:pt>
    <dgm:pt modelId="{596B5F5C-166A-4DCB-B0DA-279D6450B0BD}" type="pres">
      <dgm:prSet presAssocID="{35358CF0-EF25-4C61-BED7-1DD00F83DABF}" presName="childText" presStyleLbl="conFgAcc1" presStyleIdx="0" presStyleCnt="3">
        <dgm:presLayoutVars>
          <dgm:bulletEnabled val="1"/>
        </dgm:presLayoutVars>
      </dgm:prSet>
      <dgm:spPr/>
    </dgm:pt>
    <dgm:pt modelId="{94831BF2-263E-49F5-8D26-75FB73DD13F3}" type="pres">
      <dgm:prSet presAssocID="{D5CD9F2D-95E1-4D7D-A2A5-C11209FF7960}" presName="spaceBetweenRectangles" presStyleCnt="0"/>
      <dgm:spPr/>
    </dgm:pt>
    <dgm:pt modelId="{B3087766-CC73-48EF-A963-8C3329D457CB}" type="pres">
      <dgm:prSet presAssocID="{61CA808C-8E5E-4687-BF02-B1CCA4143B89}" presName="parentLin" presStyleCnt="0"/>
      <dgm:spPr/>
    </dgm:pt>
    <dgm:pt modelId="{150455D3-AF10-4C0A-AB98-2D4DAD3C4601}" type="pres">
      <dgm:prSet presAssocID="{61CA808C-8E5E-4687-BF02-B1CCA4143B8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22B7281-4014-4300-9383-73BF83AB4DB8}" type="pres">
      <dgm:prSet presAssocID="{61CA808C-8E5E-4687-BF02-B1CCA4143B8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10726-C8AB-4F99-A3F9-A056E3C34111}" type="pres">
      <dgm:prSet presAssocID="{61CA808C-8E5E-4687-BF02-B1CCA4143B89}" presName="negativeSpace" presStyleCnt="0"/>
      <dgm:spPr/>
    </dgm:pt>
    <dgm:pt modelId="{A84935A0-DBB5-42F3-83E3-1007B6AB3225}" type="pres">
      <dgm:prSet presAssocID="{61CA808C-8E5E-4687-BF02-B1CCA4143B89}" presName="childText" presStyleLbl="conFgAcc1" presStyleIdx="1" presStyleCnt="3">
        <dgm:presLayoutVars>
          <dgm:bulletEnabled val="1"/>
        </dgm:presLayoutVars>
      </dgm:prSet>
      <dgm:spPr/>
    </dgm:pt>
    <dgm:pt modelId="{4FAFFAAC-CD4B-4786-90DC-2B2905CD2C4F}" type="pres">
      <dgm:prSet presAssocID="{2C758B4A-791C-42B9-86CD-C4BF794E0796}" presName="spaceBetweenRectangles" presStyleCnt="0"/>
      <dgm:spPr/>
    </dgm:pt>
    <dgm:pt modelId="{7EF3F021-E400-48CD-A16C-26AE61F76DC6}" type="pres">
      <dgm:prSet presAssocID="{64B5059C-C1C0-4E06-8C1A-D9C564FA9413}" presName="parentLin" presStyleCnt="0"/>
      <dgm:spPr/>
    </dgm:pt>
    <dgm:pt modelId="{21E2839C-1161-4609-BCF8-F6610EC05980}" type="pres">
      <dgm:prSet presAssocID="{64B5059C-C1C0-4E06-8C1A-D9C564FA941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ACB2833-E11A-4895-A66C-43FD31284837}" type="pres">
      <dgm:prSet presAssocID="{64B5059C-C1C0-4E06-8C1A-D9C564FA941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3B5AB-F37B-4E61-A108-DF268C571FEC}" type="pres">
      <dgm:prSet presAssocID="{64B5059C-C1C0-4E06-8C1A-D9C564FA9413}" presName="negativeSpace" presStyleCnt="0"/>
      <dgm:spPr/>
    </dgm:pt>
    <dgm:pt modelId="{9AC3DB6C-8E4B-4AEB-B483-794BA769FFAA}" type="pres">
      <dgm:prSet presAssocID="{64B5059C-C1C0-4E06-8C1A-D9C564FA941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FF9D818-D46A-48BC-8662-C5F4148B7F3C}" srcId="{EFEB270F-A548-4D83-A801-ABEEB6AF9C58}" destId="{64B5059C-C1C0-4E06-8C1A-D9C564FA9413}" srcOrd="2" destOrd="0" parTransId="{31DB5A21-D386-4DCE-B643-A58C59894800}" sibTransId="{30A54808-4842-430A-B35C-827508B43F49}"/>
    <dgm:cxn modelId="{B2C22686-68F0-42C7-A2C8-FF76F8FBB1D2}" type="presOf" srcId="{64B5059C-C1C0-4E06-8C1A-D9C564FA9413}" destId="{AACB2833-E11A-4895-A66C-43FD31284837}" srcOrd="1" destOrd="0" presId="urn:microsoft.com/office/officeart/2005/8/layout/list1"/>
    <dgm:cxn modelId="{DE19626D-66F2-49AB-A0C0-0D8629713EF6}" srcId="{EFEB270F-A548-4D83-A801-ABEEB6AF9C58}" destId="{61CA808C-8E5E-4687-BF02-B1CCA4143B89}" srcOrd="1" destOrd="0" parTransId="{6BAFED18-0113-4233-874C-CE31EEA5C22F}" sibTransId="{2C758B4A-791C-42B9-86CD-C4BF794E0796}"/>
    <dgm:cxn modelId="{EC81F30B-8BB9-4E37-BD40-232A3136863D}" srcId="{EFEB270F-A548-4D83-A801-ABEEB6AF9C58}" destId="{35358CF0-EF25-4C61-BED7-1DD00F83DABF}" srcOrd="0" destOrd="0" parTransId="{6990C177-1D4A-460D-AC55-C1062E360173}" sibTransId="{D5CD9F2D-95E1-4D7D-A2A5-C11209FF7960}"/>
    <dgm:cxn modelId="{2D99B7A3-21A2-4DD4-AB6D-E237ECFA6BB4}" type="presOf" srcId="{61CA808C-8E5E-4687-BF02-B1CCA4143B89}" destId="{150455D3-AF10-4C0A-AB98-2D4DAD3C4601}" srcOrd="0" destOrd="0" presId="urn:microsoft.com/office/officeart/2005/8/layout/list1"/>
    <dgm:cxn modelId="{C1FB0664-6468-4038-9922-A2467A2533C1}" type="presOf" srcId="{EFEB270F-A548-4D83-A801-ABEEB6AF9C58}" destId="{F6976785-0F84-4E8B-85BB-1E5A41A05B8D}" srcOrd="0" destOrd="0" presId="urn:microsoft.com/office/officeart/2005/8/layout/list1"/>
    <dgm:cxn modelId="{52E530D7-50A1-493C-9723-241C50D88646}" type="presOf" srcId="{35358CF0-EF25-4C61-BED7-1DD00F83DABF}" destId="{3AABF716-4149-4557-90F7-753800B080D9}" srcOrd="1" destOrd="0" presId="urn:microsoft.com/office/officeart/2005/8/layout/list1"/>
    <dgm:cxn modelId="{BBA84A49-AA5B-4BDC-AC6D-E642AFFB4B8E}" type="presOf" srcId="{35358CF0-EF25-4C61-BED7-1DD00F83DABF}" destId="{826C700D-BB0E-4BAB-8017-EAC5479DC8C1}" srcOrd="0" destOrd="0" presId="urn:microsoft.com/office/officeart/2005/8/layout/list1"/>
    <dgm:cxn modelId="{2DD60900-81C5-488D-A337-394D7317D677}" type="presOf" srcId="{61CA808C-8E5E-4687-BF02-B1CCA4143B89}" destId="{A22B7281-4014-4300-9383-73BF83AB4DB8}" srcOrd="1" destOrd="0" presId="urn:microsoft.com/office/officeart/2005/8/layout/list1"/>
    <dgm:cxn modelId="{7A874368-9A30-4C3C-80EF-A89819752A4D}" type="presOf" srcId="{64B5059C-C1C0-4E06-8C1A-D9C564FA9413}" destId="{21E2839C-1161-4609-BCF8-F6610EC05980}" srcOrd="0" destOrd="0" presId="urn:microsoft.com/office/officeart/2005/8/layout/list1"/>
    <dgm:cxn modelId="{36FC5DFF-4DE1-4E8D-BAF0-3B73C0BCA7A0}" type="presParOf" srcId="{F6976785-0F84-4E8B-85BB-1E5A41A05B8D}" destId="{C01B6343-FA75-40BE-BFA7-1F891EDB06B9}" srcOrd="0" destOrd="0" presId="urn:microsoft.com/office/officeart/2005/8/layout/list1"/>
    <dgm:cxn modelId="{6575BB4F-B6CF-4A65-9FAB-7D2558B38D6D}" type="presParOf" srcId="{C01B6343-FA75-40BE-BFA7-1F891EDB06B9}" destId="{826C700D-BB0E-4BAB-8017-EAC5479DC8C1}" srcOrd="0" destOrd="0" presId="urn:microsoft.com/office/officeart/2005/8/layout/list1"/>
    <dgm:cxn modelId="{B7B53BBE-C83B-491E-88B0-E6834622D5AD}" type="presParOf" srcId="{C01B6343-FA75-40BE-BFA7-1F891EDB06B9}" destId="{3AABF716-4149-4557-90F7-753800B080D9}" srcOrd="1" destOrd="0" presId="urn:microsoft.com/office/officeart/2005/8/layout/list1"/>
    <dgm:cxn modelId="{F8B6E642-17F4-4EEC-A3A2-0F700C120917}" type="presParOf" srcId="{F6976785-0F84-4E8B-85BB-1E5A41A05B8D}" destId="{75B8D2F4-FE7E-4F6D-AE2C-47EA9C5643A6}" srcOrd="1" destOrd="0" presId="urn:microsoft.com/office/officeart/2005/8/layout/list1"/>
    <dgm:cxn modelId="{6BA9BBB3-FAF8-4BD4-BFFE-2A3E6653D927}" type="presParOf" srcId="{F6976785-0F84-4E8B-85BB-1E5A41A05B8D}" destId="{596B5F5C-166A-4DCB-B0DA-279D6450B0BD}" srcOrd="2" destOrd="0" presId="urn:microsoft.com/office/officeart/2005/8/layout/list1"/>
    <dgm:cxn modelId="{493EA409-D52F-43D1-8D7D-EB7D6C2F14A3}" type="presParOf" srcId="{F6976785-0F84-4E8B-85BB-1E5A41A05B8D}" destId="{94831BF2-263E-49F5-8D26-75FB73DD13F3}" srcOrd="3" destOrd="0" presId="urn:microsoft.com/office/officeart/2005/8/layout/list1"/>
    <dgm:cxn modelId="{1ADC6816-0A45-4AE1-8A98-CA783E89B40E}" type="presParOf" srcId="{F6976785-0F84-4E8B-85BB-1E5A41A05B8D}" destId="{B3087766-CC73-48EF-A963-8C3329D457CB}" srcOrd="4" destOrd="0" presId="urn:microsoft.com/office/officeart/2005/8/layout/list1"/>
    <dgm:cxn modelId="{94F73604-4FFE-428B-A004-DEE435FE8E22}" type="presParOf" srcId="{B3087766-CC73-48EF-A963-8C3329D457CB}" destId="{150455D3-AF10-4C0A-AB98-2D4DAD3C4601}" srcOrd="0" destOrd="0" presId="urn:microsoft.com/office/officeart/2005/8/layout/list1"/>
    <dgm:cxn modelId="{985B219D-3EAF-4A48-92A8-17FD168691F3}" type="presParOf" srcId="{B3087766-CC73-48EF-A963-8C3329D457CB}" destId="{A22B7281-4014-4300-9383-73BF83AB4DB8}" srcOrd="1" destOrd="0" presId="urn:microsoft.com/office/officeart/2005/8/layout/list1"/>
    <dgm:cxn modelId="{0612C5BA-3CA8-4C28-8814-EC7EA2D69319}" type="presParOf" srcId="{F6976785-0F84-4E8B-85BB-1E5A41A05B8D}" destId="{ADF10726-C8AB-4F99-A3F9-A056E3C34111}" srcOrd="5" destOrd="0" presId="urn:microsoft.com/office/officeart/2005/8/layout/list1"/>
    <dgm:cxn modelId="{C1E67E05-8C00-43A5-9BBC-EBC2E24C5AFF}" type="presParOf" srcId="{F6976785-0F84-4E8B-85BB-1E5A41A05B8D}" destId="{A84935A0-DBB5-42F3-83E3-1007B6AB3225}" srcOrd="6" destOrd="0" presId="urn:microsoft.com/office/officeart/2005/8/layout/list1"/>
    <dgm:cxn modelId="{8F2E0FFD-5CCD-49D3-9CA2-286FCA625961}" type="presParOf" srcId="{F6976785-0F84-4E8B-85BB-1E5A41A05B8D}" destId="{4FAFFAAC-CD4B-4786-90DC-2B2905CD2C4F}" srcOrd="7" destOrd="0" presId="urn:microsoft.com/office/officeart/2005/8/layout/list1"/>
    <dgm:cxn modelId="{A54D0BD5-C440-435B-8F4C-2ACFDB504F74}" type="presParOf" srcId="{F6976785-0F84-4E8B-85BB-1E5A41A05B8D}" destId="{7EF3F021-E400-48CD-A16C-26AE61F76DC6}" srcOrd="8" destOrd="0" presId="urn:microsoft.com/office/officeart/2005/8/layout/list1"/>
    <dgm:cxn modelId="{E1878349-D856-4327-8C6E-4C7D4AB723FA}" type="presParOf" srcId="{7EF3F021-E400-48CD-A16C-26AE61F76DC6}" destId="{21E2839C-1161-4609-BCF8-F6610EC05980}" srcOrd="0" destOrd="0" presId="urn:microsoft.com/office/officeart/2005/8/layout/list1"/>
    <dgm:cxn modelId="{9C7AB03E-C560-49B0-9C3E-1F20BD8FE750}" type="presParOf" srcId="{7EF3F021-E400-48CD-A16C-26AE61F76DC6}" destId="{AACB2833-E11A-4895-A66C-43FD31284837}" srcOrd="1" destOrd="0" presId="urn:microsoft.com/office/officeart/2005/8/layout/list1"/>
    <dgm:cxn modelId="{895C6CA4-466D-492A-A60D-2B828052D477}" type="presParOf" srcId="{F6976785-0F84-4E8B-85BB-1E5A41A05B8D}" destId="{33C3B5AB-F37B-4E61-A108-DF268C571FEC}" srcOrd="9" destOrd="0" presId="urn:microsoft.com/office/officeart/2005/8/layout/list1"/>
    <dgm:cxn modelId="{4A127B0E-6DB3-4834-A5EE-600BA2FF12F0}" type="presParOf" srcId="{F6976785-0F84-4E8B-85BB-1E5A41A05B8D}" destId="{9AC3DB6C-8E4B-4AEB-B483-794BA769FFAA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5387D25-DA68-4755-84E0-90EF98DF97FE}" type="datetimeFigureOut">
              <a:rPr lang="ru-RU" smtClean="0"/>
              <a:pPr/>
              <a:t>22.12.2013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E2BC27-BB6B-4705-B684-2CD269471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829761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Ча</a:t>
            </a:r>
            <a:r>
              <a:rPr lang="en-US" dirty="0" smtClean="0">
                <a:solidFill>
                  <a:srgbClr val="FFFF00"/>
                </a:solidFill>
              </a:rPr>
              <a:t>c</a:t>
            </a:r>
            <a:r>
              <a:rPr lang="ru-RU" dirty="0" err="1" smtClean="0">
                <a:solidFill>
                  <a:srgbClr val="FFFF00"/>
                </a:solidFill>
              </a:rPr>
              <a:t>тини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500438"/>
            <a:ext cx="7772400" cy="2031971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00B050"/>
                </a:solidFill>
              </a:rPr>
              <a:t>Виконала</a:t>
            </a:r>
            <a:r>
              <a:rPr lang="ru-RU" dirty="0" smtClean="0">
                <a:solidFill>
                  <a:srgbClr val="00B050"/>
                </a:solidFill>
              </a:rPr>
              <a:t>:</a:t>
            </a:r>
          </a:p>
          <a:p>
            <a:r>
              <a:rPr lang="uk-UA" dirty="0" smtClean="0">
                <a:solidFill>
                  <a:srgbClr val="00B050"/>
                </a:solidFill>
              </a:rPr>
              <a:t>Учениця групи Г-21,</a:t>
            </a:r>
          </a:p>
          <a:p>
            <a:r>
              <a:rPr lang="uk-UA" dirty="0" err="1" smtClean="0">
                <a:solidFill>
                  <a:srgbClr val="00B050"/>
                </a:solidFill>
              </a:rPr>
              <a:t>Зинів</a:t>
            </a:r>
            <a:r>
              <a:rPr lang="uk-UA" dirty="0" smtClean="0">
                <a:solidFill>
                  <a:srgbClr val="00B050"/>
                </a:solidFill>
              </a:rPr>
              <a:t> Марія 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err="1" smtClean="0"/>
              <a:t>Самостійні</a:t>
            </a:r>
            <a:endParaRPr lang="ru-RU" sz="2800" dirty="0" smtClean="0"/>
          </a:p>
          <a:p>
            <a:pPr>
              <a:buFont typeface="Wingdings" pitchFamily="2" charset="2"/>
              <a:buChar char="v"/>
            </a:pPr>
            <a:r>
              <a:rPr lang="ru-RU" sz="2800" dirty="0" err="1" smtClean="0"/>
              <a:t>Службові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Частини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мови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75000"/>
              <a:lumOff val="25000"/>
            </a:schemeClr>
          </a:solidFill>
        </p:spPr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Самостійні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частини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мови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Службові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частини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мови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571480"/>
            <a:ext cx="7000924" cy="92333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</a:t>
            </a:r>
            <a:r>
              <a:rPr lang="ru-RU" sz="54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sz="5400" b="1" dirty="0" err="1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увагу</a:t>
            </a:r>
            <a:endParaRPr lang="ru-RU" sz="5400" b="1" cap="none" spc="0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37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Чаcтини мови</vt:lpstr>
      <vt:lpstr>Частини мови:</vt:lpstr>
      <vt:lpstr>Самостійні частини мови:</vt:lpstr>
      <vt:lpstr>Службові частини мови: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Чатини мови</dc:title>
  <dc:creator>Ігор</dc:creator>
  <cp:lastModifiedBy>1</cp:lastModifiedBy>
  <cp:revision>5</cp:revision>
  <dcterms:created xsi:type="dcterms:W3CDTF">2013-10-27T16:35:45Z</dcterms:created>
  <dcterms:modified xsi:type="dcterms:W3CDTF">2013-12-22T12:52:37Z</dcterms:modified>
</cp:coreProperties>
</file>