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58200" cy="122237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72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Китайская</a:t>
            </a:r>
            <a:r>
              <a:rPr lang="uk-UA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опера</a:t>
            </a:r>
            <a:endParaRPr lang="ru-RU" sz="7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286388"/>
            <a:ext cx="3857620" cy="1357298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Презентацию</a:t>
            </a:r>
            <a:r>
              <a:rPr lang="uk-UA" dirty="0" smtClean="0"/>
              <a:t> </a:t>
            </a:r>
            <a:r>
              <a:rPr lang="uk-UA" dirty="0" err="1" smtClean="0"/>
              <a:t>подготовила</a:t>
            </a:r>
            <a:endParaRPr lang="uk-UA" dirty="0" smtClean="0"/>
          </a:p>
          <a:p>
            <a:r>
              <a:rPr lang="uk-UA" dirty="0" err="1" smtClean="0"/>
              <a:t>у</a:t>
            </a:r>
            <a:r>
              <a:rPr lang="uk-UA" dirty="0" err="1" smtClean="0"/>
              <a:t>ченица</a:t>
            </a:r>
            <a:r>
              <a:rPr lang="uk-UA" dirty="0" smtClean="0"/>
              <a:t> 7 (11) – А </a:t>
            </a:r>
            <a:r>
              <a:rPr lang="uk-UA" dirty="0" err="1" smtClean="0"/>
              <a:t>класса</a:t>
            </a:r>
            <a:endParaRPr lang="uk-UA" dirty="0" smtClean="0"/>
          </a:p>
          <a:p>
            <a:r>
              <a:rPr lang="uk-UA" dirty="0" err="1" smtClean="0"/>
              <a:t>Езерская</a:t>
            </a:r>
            <a:r>
              <a:rPr lang="uk-UA" dirty="0" smtClean="0"/>
              <a:t> Валентина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81111"/>
            <a:ext cx="5643602" cy="37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715436" cy="250033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Китайская опера - вид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музыки, соединяющий в себе драму и мюзикл, очень популярный в Китае, где корни оперы восходят к III веку н. э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41434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Традиционная китайская 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опера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объединяет в себе элементы музыки, пения, диалога, танца, акробатики и упражнений военного искусства с мастерски написанным текстом и техникой воплощения. Исполнители должны строго следовать традиционным требованиям.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276350"/>
            <a:ext cx="6477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</a:t>
            </a:r>
            <a:r>
              <a:rPr lang="ru-RU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Действие </a:t>
            </a:r>
            <a:r>
              <a:rPr lang="ru-RU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китайской опере не ограничено ни во времени, ни в пространстве; широко используются условности, активно применяется символика. Если какие-либо повседневные реалии не могут быть представлены на сцене прямо, они воспроизводятся символически. Так, специальными движениями изображается вход или выход из дома, подъем или спуск по лестнице, переправа через реку и т.д. Круги по сцене с плетью в руке означают скачку верхом; </a:t>
            </a:r>
            <a:endParaRPr lang="ru-RU" sz="3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Хождение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кругу символизирует долгое путешествие; если на сцене, лишенной декораций, актер держит весло или лопатку к приседает, имитируя большое напряжение, это означает, что он плывет в лодке. Обстановка, в которой проходит действие спектакля, изображается исключительно движениями актера. Причем эффект достигается даже более сильный, чем при наличии декораций и реквизита.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14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Китайская опера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Andrew</cp:lastModifiedBy>
  <cp:revision>9</cp:revision>
  <dcterms:modified xsi:type="dcterms:W3CDTF">2014-04-15T21:28:37Z</dcterms:modified>
</cp:coreProperties>
</file>