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spli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spli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spli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spli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spli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spli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spli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spli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spli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spli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spli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split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notebook\Desktop\&#1054;&#1076;&#1080;&#1085;%20&#1074;%20&#1082;&#1072;&#1085;&#1086;&#1077;%20%20-%20&#1064;&#1072;&#1093;&#1080;.mp3" TargetMode="Externa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дин в каное  - Шахи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875712" y="0"/>
            <a:ext cx="304800" cy="3048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1470025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 smtClean="0"/>
              <a:t>Один в каное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660232" y="2924944"/>
            <a:ext cx="2483768" cy="3744416"/>
          </a:xfrm>
        </p:spPr>
        <p:txBody>
          <a:bodyPr>
            <a:normAutofit/>
          </a:bodyPr>
          <a:lstStyle/>
          <a:p>
            <a:pPr algn="l"/>
            <a:endParaRPr lang="uk-UA" sz="1800" dirty="0" smtClean="0"/>
          </a:p>
          <a:p>
            <a:pPr algn="l"/>
            <a:endParaRPr lang="uk-UA" sz="1800" dirty="0" smtClean="0"/>
          </a:p>
          <a:p>
            <a:pPr algn="l"/>
            <a:endParaRPr lang="uk-UA" sz="1800" dirty="0" smtClean="0"/>
          </a:p>
          <a:p>
            <a:pPr algn="l"/>
            <a:r>
              <a:rPr lang="uk-UA" sz="1800" dirty="0" smtClean="0">
                <a:solidFill>
                  <a:schemeClr val="dk1"/>
                </a:solidFill>
              </a:rPr>
              <a:t>Підготувала                                                                                                                    Учениця 10-Б класу</a:t>
            </a:r>
          </a:p>
          <a:p>
            <a:pPr algn="l"/>
            <a:r>
              <a:rPr lang="uk-UA" sz="1800" dirty="0" smtClean="0">
                <a:solidFill>
                  <a:schemeClr val="dk1"/>
                </a:solidFill>
              </a:rPr>
              <a:t>Сухомлин Х.В.</a:t>
            </a:r>
          </a:p>
          <a:p>
            <a:pPr algn="l"/>
            <a:r>
              <a:rPr lang="uk-UA" sz="1800" dirty="0" smtClean="0">
                <a:solidFill>
                  <a:schemeClr val="dk1"/>
                </a:solidFill>
              </a:rPr>
              <a:t> </a:t>
            </a:r>
          </a:p>
          <a:p>
            <a:pPr algn="l"/>
            <a:r>
              <a:rPr lang="uk-UA" sz="1800" dirty="0" smtClean="0">
                <a:solidFill>
                  <a:schemeClr val="dk1"/>
                </a:solidFill>
              </a:rPr>
              <a:t> Перевірила</a:t>
            </a:r>
          </a:p>
          <a:p>
            <a:pPr algn="l"/>
            <a:r>
              <a:rPr lang="uk-UA" sz="1800" dirty="0" smtClean="0">
                <a:solidFill>
                  <a:schemeClr val="dk1"/>
                </a:solidFill>
              </a:rPr>
              <a:t> Вчитель інформатики</a:t>
            </a:r>
          </a:p>
          <a:p>
            <a:pPr algn="l"/>
            <a:r>
              <a:rPr lang="uk-UA" sz="1800" dirty="0" smtClean="0">
                <a:solidFill>
                  <a:schemeClr val="dk1"/>
                </a:solidFill>
              </a:rPr>
              <a:t> Галасюк А.В.</a:t>
            </a:r>
            <a:endParaRPr lang="ru-RU" sz="1800" dirty="0" smtClean="0">
              <a:solidFill>
                <a:schemeClr val="dk1"/>
              </a:solidFill>
            </a:endParaRPr>
          </a:p>
        </p:txBody>
      </p:sp>
      <p:pic>
        <p:nvPicPr>
          <p:cNvPr id="2050" name="Picture 2" descr="C:\Users\notebook\Desktop\c5JcW2_908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5616" y="2492896"/>
            <a:ext cx="4904184" cy="3678138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2808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 showWhenStopped="0">
                <p:cTn id="7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1470025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 smtClean="0"/>
              <a:t>Зміст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2348880"/>
            <a:ext cx="7776864" cy="4032448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uk-UA" dirty="0" smtClean="0">
                <a:solidFill>
                  <a:schemeClr val="tx1"/>
                </a:solidFill>
              </a:rPr>
              <a:t>Історія гурту.</a:t>
            </a:r>
          </a:p>
          <a:p>
            <a:pPr algn="l">
              <a:buFont typeface="Arial" pitchFamily="34" charset="0"/>
              <a:buChar char="•"/>
            </a:pPr>
            <a:r>
              <a:rPr lang="uk-UA" dirty="0" smtClean="0">
                <a:solidFill>
                  <a:schemeClr val="tx1"/>
                </a:solidFill>
              </a:rPr>
              <a:t>Походження назви.</a:t>
            </a:r>
          </a:p>
          <a:p>
            <a:pPr algn="l">
              <a:buFont typeface="Arial" pitchFamily="34" charset="0"/>
              <a:buChar char="•"/>
            </a:pPr>
            <a:r>
              <a:rPr lang="uk-UA" dirty="0" smtClean="0">
                <a:solidFill>
                  <a:schemeClr val="tx1"/>
                </a:solidFill>
              </a:rPr>
              <a:t>Розвиток групи.</a:t>
            </a:r>
          </a:p>
          <a:p>
            <a:pPr algn="l">
              <a:buFont typeface="Arial" pitchFamily="34" charset="0"/>
              <a:buChar char="•"/>
            </a:pPr>
            <a:r>
              <a:rPr lang="uk-UA" dirty="0" smtClean="0">
                <a:solidFill>
                  <a:schemeClr val="tx1"/>
                </a:solidFill>
              </a:rPr>
              <a:t>Учасники.</a:t>
            </a:r>
          </a:p>
          <a:p>
            <a:pPr algn="l">
              <a:buFont typeface="Arial" pitchFamily="34" charset="0"/>
              <a:buChar char="•"/>
            </a:pPr>
            <a:r>
              <a:rPr lang="uk-UA" dirty="0" smtClean="0">
                <a:solidFill>
                  <a:schemeClr val="tx1"/>
                </a:solidFill>
              </a:rPr>
              <a:t>Пісні.</a:t>
            </a:r>
          </a:p>
          <a:p>
            <a:pPr algn="l">
              <a:buFont typeface="Arial" pitchFamily="34" charset="0"/>
              <a:buChar char="•"/>
            </a:pPr>
            <a:r>
              <a:rPr lang="uk-UA" dirty="0" smtClean="0">
                <a:solidFill>
                  <a:schemeClr val="tx1"/>
                </a:solidFill>
              </a:rPr>
              <a:t>Висновок.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098" name="Picture 2" descr="C:\Users\notebook\Desktop\BNlDprn5F5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2348880"/>
            <a:ext cx="4511637" cy="381642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</p:pic>
    </p:spTree>
  </p:cSld>
  <p:clrMapOvr>
    <a:masterClrMapping/>
  </p:clrMapOvr>
  <p:transition spd="slow" advTm="4867">
    <p:spli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1470025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 smtClean="0"/>
              <a:t>Історія гурту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2204864"/>
            <a:ext cx="5328592" cy="4968552"/>
          </a:xfrm>
        </p:spPr>
        <p:txBody>
          <a:bodyPr anchor="t">
            <a:normAutofit lnSpcReduction="10000"/>
          </a:bodyPr>
          <a:lstStyle/>
          <a:p>
            <a:pPr algn="l"/>
            <a:r>
              <a:rPr lang="uk-UA" sz="2700" dirty="0" smtClean="0">
                <a:solidFill>
                  <a:schemeClr val="tx1"/>
                </a:solidFill>
              </a:rPr>
              <a:t>Гурт “ Один в каное ” утворився в 2010 році у Львові. До колективу входило семеро чоловік, та через деякий час він розділився на два незалежні гурти. З початкового складу залишилися лише Ірина Швайдак та Устим Похмурський, згодом до них приєдналась  Олена Давиденко. Тоді й сформувався сучасний вид колективу. </a:t>
            </a: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> 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uk-UA" sz="2400" dirty="0">
              <a:solidFill>
                <a:schemeClr val="tx1"/>
              </a:solidFill>
            </a:endParaRPr>
          </a:p>
        </p:txBody>
      </p:sp>
      <p:pic>
        <p:nvPicPr>
          <p:cNvPr id="3074" name="Picture 2" descr="C:\Users\notebook\Desktop\8872199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2276872"/>
            <a:ext cx="3488432" cy="427748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</p:pic>
    </p:spTree>
  </p:cSld>
  <p:clrMapOvr>
    <a:masterClrMapping/>
  </p:clrMapOvr>
  <p:transition spd="slow" advTm="14820">
    <p:spli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1470025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 smtClean="0"/>
              <a:t>Походження назви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934072"/>
            <a:ext cx="4464496" cy="4923928"/>
          </a:xfrm>
        </p:spPr>
        <p:txBody>
          <a:bodyPr>
            <a:normAutofit/>
          </a:bodyPr>
          <a:lstStyle/>
          <a:p>
            <a:pPr algn="l"/>
            <a:r>
              <a:rPr lang="uk-UA" sz="2800" dirty="0" smtClean="0">
                <a:solidFill>
                  <a:schemeClr val="tx1"/>
                </a:solidFill>
              </a:rPr>
              <a:t>Назва гурту виникла випадково. Ірина, читаючи в Інтернеті матеріал про індіанців, зустріла одне з їхніх імен — Вікенінніш. В перекладі на українську воно звучало як Один в каное, що їй дуже сподобалося, і вона вирішила використати його для назви гурту.</a:t>
            </a:r>
          </a:p>
          <a:p>
            <a:endParaRPr lang="ru-RU" dirty="0"/>
          </a:p>
        </p:txBody>
      </p:sp>
      <p:pic>
        <p:nvPicPr>
          <p:cNvPr id="5122" name="Picture 2" descr="C:\Users\notebook\Desktop\один в каное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2060848"/>
            <a:ext cx="4644008" cy="479715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pic>
    </p:spTree>
  </p:cSld>
  <p:clrMapOvr>
    <a:masterClrMapping/>
  </p:clrMapOvr>
  <p:transition spd="slow" advTm="18284">
    <p:spli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>
            <a:lum bright="100000" contrast="-25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1470025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 smtClean="0"/>
              <a:t>Розвиток групи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961456"/>
            <a:ext cx="4320480" cy="4896544"/>
          </a:xfrm>
        </p:spPr>
        <p:txBody>
          <a:bodyPr>
            <a:normAutofit/>
          </a:bodyPr>
          <a:lstStyle/>
          <a:p>
            <a:pPr algn="l"/>
            <a:r>
              <a:rPr lang="uk-UA" sz="2800" dirty="0" smtClean="0">
                <a:solidFill>
                  <a:schemeClr val="tx1"/>
                </a:solidFill>
              </a:rPr>
              <a:t>З часом, гурт почав активно гастролювати та з'являтися на сцені різноманітних фестивалів. Після перемоги в конкурсі «Metro on stage», Один в Каное отримали можливість виступати в Москві на Поклонній горі, що позитивно вплинуло на їхню творчість.</a:t>
            </a:r>
            <a:endParaRPr lang="uk-UA" sz="2800" dirty="0">
              <a:solidFill>
                <a:schemeClr val="tx1"/>
              </a:solidFill>
            </a:endParaRPr>
          </a:p>
        </p:txBody>
      </p:sp>
      <p:pic>
        <p:nvPicPr>
          <p:cNvPr id="6147" name="Picture 3" descr="C:\Users\notebook\Desktop\8510636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8206" y="2348880"/>
            <a:ext cx="4455794" cy="393305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</p:pic>
    </p:spTree>
  </p:cSld>
  <p:clrMapOvr>
    <a:masterClrMapping/>
  </p:clrMapOvr>
  <p:transition spd="slow" advTm="12855">
    <p:spli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1470025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 smtClean="0"/>
              <a:t>Учасники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2420888"/>
            <a:ext cx="7776864" cy="3888432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uk-UA" sz="3000" dirty="0" smtClean="0">
                <a:solidFill>
                  <a:schemeClr val="tx1"/>
                </a:solidFill>
              </a:rPr>
              <a:t>Зараз до складу гурту входять такі музиканти:</a:t>
            </a:r>
          </a:p>
          <a:p>
            <a:pPr algn="l"/>
            <a:endParaRPr lang="uk-UA" sz="2800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uk-UA" dirty="0" smtClean="0">
                <a:solidFill>
                  <a:schemeClr val="tx1"/>
                </a:solidFill>
              </a:rPr>
              <a:t> Ірина Швайдак — вокал</a:t>
            </a:r>
          </a:p>
          <a:p>
            <a:pPr algn="l">
              <a:buFont typeface="Arial" pitchFamily="34" charset="0"/>
              <a:buChar char="•"/>
            </a:pPr>
            <a:r>
              <a:rPr lang="uk-UA" dirty="0" smtClean="0">
                <a:solidFill>
                  <a:schemeClr val="tx1"/>
                </a:solidFill>
              </a:rPr>
              <a:t> Олена Давиденко — перкусія</a:t>
            </a:r>
          </a:p>
          <a:p>
            <a:pPr algn="l">
              <a:buFont typeface="Arial" pitchFamily="34" charset="0"/>
              <a:buChar char="•"/>
            </a:pPr>
            <a:r>
              <a:rPr lang="uk-UA" dirty="0" smtClean="0">
                <a:solidFill>
                  <a:schemeClr val="tx1"/>
                </a:solidFill>
              </a:rPr>
              <a:t> Устим Похмурський — гітара</a:t>
            </a:r>
            <a:endParaRPr lang="uk-UA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 advTm="8222">
    <p:spli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>
            <a:lum bright="100000" contrast="20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 smtClean="0"/>
              <a:t>Пісні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2"/>
            <a:ext cx="4041775" cy="4990231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t">
            <a:normAutofit/>
          </a:bodyPr>
          <a:lstStyle/>
          <a:p>
            <a:pPr algn="ctr">
              <a:buFont typeface="Arial" pitchFamily="34" charset="0"/>
              <a:buChar char="•"/>
            </a:pPr>
            <a:r>
              <a:rPr lang="uk-UA" sz="2800" dirty="0" smtClean="0"/>
              <a:t>Пообіцяй мені</a:t>
            </a:r>
          </a:p>
          <a:p>
            <a:pPr lvl="0" algn="ctr">
              <a:buFont typeface="Arial" pitchFamily="34" charset="0"/>
              <a:buChar char="•"/>
            </a:pPr>
            <a:r>
              <a:rPr lang="uk-UA" sz="2800" dirty="0" smtClean="0"/>
              <a:t>Про білизну</a:t>
            </a:r>
            <a:endParaRPr lang="ru-RU" sz="2800" dirty="0" smtClean="0"/>
          </a:p>
          <a:p>
            <a:pPr lvl="0" algn="ctr">
              <a:buFont typeface="Arial" pitchFamily="34" charset="0"/>
              <a:buChar char="•"/>
            </a:pPr>
            <a:r>
              <a:rPr lang="uk-UA" sz="2800" dirty="0" smtClean="0"/>
              <a:t>Бути тобою</a:t>
            </a:r>
            <a:endParaRPr lang="ru-RU" sz="2800" dirty="0" smtClean="0"/>
          </a:p>
          <a:p>
            <a:pPr lvl="0" algn="ctr">
              <a:buFont typeface="Arial" pitchFamily="34" charset="0"/>
              <a:buChar char="•"/>
            </a:pPr>
            <a:r>
              <a:rPr lang="uk-UA" sz="2800" dirty="0" smtClean="0"/>
              <a:t>Дерево</a:t>
            </a:r>
            <a:endParaRPr lang="ru-RU" sz="2800" dirty="0" smtClean="0"/>
          </a:p>
          <a:p>
            <a:pPr lvl="0" algn="ctr">
              <a:buFont typeface="Arial" pitchFamily="34" charset="0"/>
              <a:buChar char="•"/>
            </a:pPr>
            <a:r>
              <a:rPr lang="uk-UA" sz="2800" dirty="0" smtClean="0"/>
              <a:t>От і все</a:t>
            </a:r>
          </a:p>
          <a:p>
            <a:pPr algn="ctr">
              <a:buFont typeface="Arial" pitchFamily="34" charset="0"/>
              <a:buChar char="•"/>
            </a:pPr>
            <a:r>
              <a:rPr lang="uk-UA" sz="2800" dirty="0" smtClean="0"/>
              <a:t>Вулиця</a:t>
            </a:r>
          </a:p>
          <a:p>
            <a:pPr algn="ctr">
              <a:buFont typeface="Arial" pitchFamily="34" charset="0"/>
              <a:buChar char="•"/>
            </a:pPr>
            <a:r>
              <a:rPr lang="uk-UA" sz="2800" dirty="0" smtClean="0"/>
              <a:t>Янголи</a:t>
            </a:r>
            <a:endParaRPr lang="ru-RU" sz="2800" dirty="0" smtClean="0"/>
          </a:p>
          <a:p>
            <a:pPr lvl="0" algn="ctr">
              <a:buFont typeface="Arial" pitchFamily="34" charset="0"/>
              <a:buChar char="•"/>
            </a:pPr>
            <a:endParaRPr lang="ru-RU" sz="2800" dirty="0" smtClean="0"/>
          </a:p>
        </p:txBody>
      </p:sp>
      <p:sp>
        <p:nvSpPr>
          <p:cNvPr id="9" name="Содержимое 5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4989512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t"/>
          <a:lstStyle/>
          <a:p>
            <a:pPr lvl="0" algn="ctr">
              <a:buFont typeface="Arial" pitchFamily="34" charset="0"/>
              <a:buChar char="•"/>
            </a:pPr>
            <a:r>
              <a:rPr lang="uk-UA" sz="2800" dirty="0" smtClean="0"/>
              <a:t> Слухай дощі</a:t>
            </a:r>
            <a:endParaRPr lang="ru-RU" sz="2800" dirty="0" smtClean="0"/>
          </a:p>
          <a:p>
            <a:pPr lvl="0" algn="ctr">
              <a:buFont typeface="Arial" pitchFamily="34" charset="0"/>
              <a:buChar char="•"/>
            </a:pPr>
            <a:r>
              <a:rPr lang="uk-UA" sz="2800" dirty="0" smtClean="0"/>
              <a:t> Човен</a:t>
            </a:r>
            <a:endParaRPr lang="ru-RU" sz="2800" dirty="0" smtClean="0"/>
          </a:p>
          <a:p>
            <a:pPr lvl="0" algn="ctr">
              <a:buFont typeface="Arial" pitchFamily="34" charset="0"/>
              <a:buChar char="•"/>
            </a:pPr>
            <a:r>
              <a:rPr lang="uk-UA" sz="2800" dirty="0" smtClean="0"/>
              <a:t> Осінь</a:t>
            </a:r>
            <a:endParaRPr lang="ru-RU" sz="2800" dirty="0" smtClean="0"/>
          </a:p>
          <a:p>
            <a:pPr lvl="0" algn="ctr">
              <a:buFont typeface="Arial" pitchFamily="34" charset="0"/>
              <a:buChar char="•"/>
            </a:pPr>
            <a:r>
              <a:rPr lang="uk-UA" sz="2800" dirty="0" smtClean="0"/>
              <a:t> Коти</a:t>
            </a:r>
            <a:endParaRPr lang="ru-RU" sz="2800" dirty="0" smtClean="0"/>
          </a:p>
          <a:p>
            <a:pPr lvl="0" algn="ctr">
              <a:buFont typeface="Arial" pitchFamily="34" charset="0"/>
              <a:buChar char="•"/>
            </a:pPr>
            <a:r>
              <a:rPr lang="uk-UA" sz="2800" dirty="0" smtClean="0"/>
              <a:t> Небо</a:t>
            </a:r>
            <a:endParaRPr lang="ru-RU" sz="2800" dirty="0" smtClean="0"/>
          </a:p>
          <a:p>
            <a:pPr lvl="0" algn="ctr">
              <a:buFont typeface="Arial" pitchFamily="34" charset="0"/>
              <a:buChar char="•"/>
            </a:pPr>
            <a:r>
              <a:rPr lang="uk-UA" sz="2800" dirty="0" smtClean="0"/>
              <a:t> Шахи</a:t>
            </a:r>
            <a:endParaRPr lang="ru-RU" sz="2800" dirty="0" smtClean="0"/>
          </a:p>
          <a:p>
            <a:pPr lvl="0" algn="ctr">
              <a:buFont typeface="Arial" pitchFamily="34" charset="0"/>
              <a:buChar char="•"/>
            </a:pPr>
            <a:r>
              <a:rPr lang="uk-UA" sz="2800" dirty="0" smtClean="0"/>
              <a:t> Туга</a:t>
            </a:r>
            <a:endParaRPr lang="ru-RU" sz="2800" dirty="0" smtClean="0"/>
          </a:p>
          <a:p>
            <a:endParaRPr lang="ru-RU" dirty="0"/>
          </a:p>
        </p:txBody>
      </p:sp>
    </p:spTree>
  </p:cSld>
  <p:clrMapOvr>
    <a:masterClrMapping/>
  </p:clrMapOvr>
  <p:transition spd="slow" advTm="8190">
    <p:spli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470025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 smtClean="0"/>
              <a:t>Висновок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2132856"/>
            <a:ext cx="7776864" cy="4320480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uk-UA" dirty="0" smtClean="0">
                <a:solidFill>
                  <a:schemeClr val="tx1"/>
                </a:solidFill>
              </a:rPr>
              <a:t>Вони називають себе космонавтами, і справді абсолютно не схожі на інших. Трішки меланхолії, душевності, філософії та недомовленості у текстах – головні "інгредієнти" музичних рецептів. Їх творчість як монолог, який змушує слухача музику переживати і осмислювати уривки почуттів, думати, відчувати, проводити аналогії із власними переживаннями та відкриттями.</a:t>
            </a:r>
          </a:p>
          <a:p>
            <a:endParaRPr lang="ru-RU" dirty="0"/>
          </a:p>
        </p:txBody>
      </p:sp>
    </p:spTree>
  </p:cSld>
  <p:clrMapOvr>
    <a:masterClrMapping/>
  </p:clrMapOvr>
  <p:transition spd="slow" advTm="34585">
    <p:spli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</TotalTime>
  <Words>297</Words>
  <Application>Microsoft Office PowerPoint</Application>
  <PresentationFormat>Экран (4:3)</PresentationFormat>
  <Paragraphs>46</Paragraphs>
  <Slides>8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Один в каное</vt:lpstr>
      <vt:lpstr>Зміст</vt:lpstr>
      <vt:lpstr>Історія гурту</vt:lpstr>
      <vt:lpstr>Походження назви</vt:lpstr>
      <vt:lpstr>Розвиток групи</vt:lpstr>
      <vt:lpstr>Учасники</vt:lpstr>
      <vt:lpstr>Пісні</vt:lpstr>
      <vt:lpstr>Висновок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notebook</dc:creator>
  <cp:lastModifiedBy>notebook</cp:lastModifiedBy>
  <cp:revision>45</cp:revision>
  <dcterms:created xsi:type="dcterms:W3CDTF">2014-02-26T17:59:20Z</dcterms:created>
  <dcterms:modified xsi:type="dcterms:W3CDTF">2014-02-27T21:29:49Z</dcterms:modified>
</cp:coreProperties>
</file>